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removePersonalInfoOnSave="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 Type="http://schemas.openxmlformats.org/officeDocument/2006/relationships/slide" Target="slides/slide1.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tags" Target="tags/tag1.xml" /><Relationship Id="rId27" Type="http://schemas.openxmlformats.org/officeDocument/2006/relationships/presProps" Target="presProps.xml" /><Relationship Id="rId28" Type="http://schemas.openxmlformats.org/officeDocument/2006/relationships/viewProps" Target="viewProps.xml" /><Relationship Id="rId29" Type="http://schemas.openxmlformats.org/officeDocument/2006/relationships/theme" Target="theme/theme1.xml" /><Relationship Id="rId3" Type="http://schemas.openxmlformats.org/officeDocument/2006/relationships/slide" Target="slides/slide2.xml" /><Relationship Id="rId30" Type="http://schemas.openxmlformats.org/officeDocument/2006/relationships/tableStyles" Target="tableStyles.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1D8BD707-D9CF-40AE-B4C6-C98DA3205C09}" type="datetimeFigureOut">
              <a:rPr lang="en-US" smtClean="0"/>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9.png" /><Relationship Id="rId11" Type="http://schemas.openxmlformats.org/officeDocument/2006/relationships/image" Target="../media/image10.svg" /><Relationship Id="rId12" Type="http://schemas.openxmlformats.org/officeDocument/2006/relationships/image" Target="../media/image11.png" /><Relationship Id="rId13" Type="http://schemas.openxmlformats.org/officeDocument/2006/relationships/image" Target="../media/image12.svg" /><Relationship Id="rId14" Type="http://schemas.openxmlformats.org/officeDocument/2006/relationships/image" Target="../media/image13.png" /><Relationship Id="rId15" Type="http://schemas.openxmlformats.org/officeDocument/2006/relationships/image" Target="../media/image14.svg" /><Relationship Id="rId16" Type="http://schemas.openxmlformats.org/officeDocument/2006/relationships/image" Target="../media/image15.png" /><Relationship Id="rId17" Type="http://schemas.openxmlformats.org/officeDocument/2006/relationships/image" Target="../media/image16.svg" /><Relationship Id="rId2" Type="http://schemas.openxmlformats.org/officeDocument/2006/relationships/image" Target="../media/image1.png" /><Relationship Id="rId3" Type="http://schemas.openxmlformats.org/officeDocument/2006/relationships/image" Target="../media/image2.svg" /><Relationship Id="rId4" Type="http://schemas.openxmlformats.org/officeDocument/2006/relationships/image" Target="../media/image3.png" /><Relationship Id="rId5" Type="http://schemas.openxmlformats.org/officeDocument/2006/relationships/image" Target="../media/image4.svg" /><Relationship Id="rId6" Type="http://schemas.openxmlformats.org/officeDocument/2006/relationships/image" Target="../media/image5.jpeg" /><Relationship Id="rId7" Type="http://schemas.openxmlformats.org/officeDocument/2006/relationships/image" Target="../media/image6.png" /><Relationship Id="rId8" Type="http://schemas.openxmlformats.org/officeDocument/2006/relationships/image" Target="../media/image7.png" /><Relationship Id="rId9" Type="http://schemas.openxmlformats.org/officeDocument/2006/relationships/image" Target="../media/image8.sv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10.svg" /><Relationship Id="rId11" Type="http://schemas.openxmlformats.org/officeDocument/2006/relationships/image" Target="../media/image111.jpeg" /><Relationship Id="rId12" Type="http://schemas.openxmlformats.org/officeDocument/2006/relationships/image" Target="../media/image112.png" /><Relationship Id="rId13" Type="http://schemas.openxmlformats.org/officeDocument/2006/relationships/image" Target="../media/image113.svg" /><Relationship Id="rId14" Type="http://schemas.openxmlformats.org/officeDocument/2006/relationships/image" Target="../media/image114.png" /><Relationship Id="rId15" Type="http://schemas.openxmlformats.org/officeDocument/2006/relationships/image" Target="../media/image115.svg" /><Relationship Id="rId16" Type="http://schemas.openxmlformats.org/officeDocument/2006/relationships/image" Target="../media/image116.png" /><Relationship Id="rId2" Type="http://schemas.openxmlformats.org/officeDocument/2006/relationships/image" Target="../media/image102.png" /><Relationship Id="rId3" Type="http://schemas.openxmlformats.org/officeDocument/2006/relationships/image" Target="../media/image103.svg" /><Relationship Id="rId4" Type="http://schemas.openxmlformats.org/officeDocument/2006/relationships/image" Target="../media/image104.png" /><Relationship Id="rId5" Type="http://schemas.openxmlformats.org/officeDocument/2006/relationships/image" Target="../media/image105.svg" /><Relationship Id="rId6" Type="http://schemas.openxmlformats.org/officeDocument/2006/relationships/image" Target="../media/image106.png" /><Relationship Id="rId7" Type="http://schemas.openxmlformats.org/officeDocument/2006/relationships/image" Target="../media/image107.svg" /><Relationship Id="rId8" Type="http://schemas.openxmlformats.org/officeDocument/2006/relationships/image" Target="../media/image108.svg" /><Relationship Id="rId9" Type="http://schemas.openxmlformats.org/officeDocument/2006/relationships/image" Target="../media/image109.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17.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18.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19.jpe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20.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21.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22.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23.jpe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24.jpe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25.jpe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7.png" /><Relationship Id="rId3" Type="http://schemas.openxmlformats.org/officeDocument/2006/relationships/image" Target="../media/image18.svg" /><Relationship Id="rId4" Type="http://schemas.openxmlformats.org/officeDocument/2006/relationships/image" Target="../media/image19.png" /><Relationship Id="rId5" Type="http://schemas.openxmlformats.org/officeDocument/2006/relationships/image" Target="../media/image20.svg" /><Relationship Id="rId6" Type="http://schemas.openxmlformats.org/officeDocument/2006/relationships/image" Target="../media/image21.png" /><Relationship Id="rId7" Type="http://schemas.openxmlformats.org/officeDocument/2006/relationships/image" Target="../media/image22.png" /><Relationship Id="rId8" Type="http://schemas.openxmlformats.org/officeDocument/2006/relationships/image" Target="../media/image23.svg"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34.png" /><Relationship Id="rId11" Type="http://schemas.openxmlformats.org/officeDocument/2006/relationships/image" Target="../media/image135.svg" /><Relationship Id="rId12" Type="http://schemas.openxmlformats.org/officeDocument/2006/relationships/image" Target="../media/image136.png" /><Relationship Id="rId13" Type="http://schemas.openxmlformats.org/officeDocument/2006/relationships/image" Target="../media/image137.png" /><Relationship Id="rId14" Type="http://schemas.openxmlformats.org/officeDocument/2006/relationships/image" Target="../media/image138.png" /><Relationship Id="rId15" Type="http://schemas.openxmlformats.org/officeDocument/2006/relationships/image" Target="../media/image139.svg" /><Relationship Id="rId2" Type="http://schemas.openxmlformats.org/officeDocument/2006/relationships/image" Target="../media/image126.png" /><Relationship Id="rId3" Type="http://schemas.openxmlformats.org/officeDocument/2006/relationships/image" Target="../media/image127.svg" /><Relationship Id="rId4" Type="http://schemas.openxmlformats.org/officeDocument/2006/relationships/image" Target="../media/image128.png" /><Relationship Id="rId5" Type="http://schemas.openxmlformats.org/officeDocument/2006/relationships/image" Target="../media/image129.svg" /><Relationship Id="rId6" Type="http://schemas.openxmlformats.org/officeDocument/2006/relationships/image" Target="../media/image130.jpeg" /><Relationship Id="rId7" Type="http://schemas.openxmlformats.org/officeDocument/2006/relationships/image" Target="../media/image131.png" /><Relationship Id="rId8" Type="http://schemas.openxmlformats.org/officeDocument/2006/relationships/image" Target="../media/image132.png" /><Relationship Id="rId9" Type="http://schemas.openxmlformats.org/officeDocument/2006/relationships/image" Target="../media/image133.svg"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48.svg" /><Relationship Id="rId11" Type="http://schemas.openxmlformats.org/officeDocument/2006/relationships/image" Target="../media/image149.png" /><Relationship Id="rId12" Type="http://schemas.openxmlformats.org/officeDocument/2006/relationships/image" Target="../media/image150.png" /><Relationship Id="rId13" Type="http://schemas.openxmlformats.org/officeDocument/2006/relationships/image" Target="../media/image151.svg" /><Relationship Id="rId14" Type="http://schemas.openxmlformats.org/officeDocument/2006/relationships/image" Target="../media/image152.svg" /><Relationship Id="rId15" Type="http://schemas.openxmlformats.org/officeDocument/2006/relationships/image" Target="../media/image153.png" /><Relationship Id="rId2" Type="http://schemas.openxmlformats.org/officeDocument/2006/relationships/image" Target="../media/image140.png" /><Relationship Id="rId3" Type="http://schemas.openxmlformats.org/officeDocument/2006/relationships/image" Target="../media/image141.svg" /><Relationship Id="rId4" Type="http://schemas.openxmlformats.org/officeDocument/2006/relationships/image" Target="../media/image142.svg" /><Relationship Id="rId5" Type="http://schemas.openxmlformats.org/officeDocument/2006/relationships/image" Target="../media/image143.png" /><Relationship Id="rId6" Type="http://schemas.openxmlformats.org/officeDocument/2006/relationships/image" Target="../media/image144.svg" /><Relationship Id="rId7" Type="http://schemas.openxmlformats.org/officeDocument/2006/relationships/image" Target="../media/image145.png" /><Relationship Id="rId8" Type="http://schemas.openxmlformats.org/officeDocument/2006/relationships/image" Target="../media/image146.svg" /><Relationship Id="rId9" Type="http://schemas.openxmlformats.org/officeDocument/2006/relationships/image" Target="../media/image147.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162.png" /><Relationship Id="rId11" Type="http://schemas.openxmlformats.org/officeDocument/2006/relationships/image" Target="../media/image163.png" /><Relationship Id="rId12" Type="http://schemas.openxmlformats.org/officeDocument/2006/relationships/image" Target="../media/image164.svg" /><Relationship Id="rId13" Type="http://schemas.openxmlformats.org/officeDocument/2006/relationships/image" Target="../media/image165.png" /><Relationship Id="rId14" Type="http://schemas.openxmlformats.org/officeDocument/2006/relationships/image" Target="../media/image166.png" /><Relationship Id="rId2" Type="http://schemas.openxmlformats.org/officeDocument/2006/relationships/image" Target="../media/image154.png" /><Relationship Id="rId3" Type="http://schemas.openxmlformats.org/officeDocument/2006/relationships/image" Target="../media/image155.svg" /><Relationship Id="rId4" Type="http://schemas.openxmlformats.org/officeDocument/2006/relationships/image" Target="../media/image156.png" /><Relationship Id="rId5" Type="http://schemas.openxmlformats.org/officeDocument/2006/relationships/image" Target="../media/image157.svg" /><Relationship Id="rId6" Type="http://schemas.openxmlformats.org/officeDocument/2006/relationships/image" Target="../media/image158.png" /><Relationship Id="rId7" Type="http://schemas.openxmlformats.org/officeDocument/2006/relationships/image" Target="../media/image159.svg" /><Relationship Id="rId8" Type="http://schemas.openxmlformats.org/officeDocument/2006/relationships/image" Target="../media/image160.png" /><Relationship Id="rId9" Type="http://schemas.openxmlformats.org/officeDocument/2006/relationships/image" Target="../media/image161.sv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67.png" /><Relationship Id="rId3" Type="http://schemas.openxmlformats.org/officeDocument/2006/relationships/image" Target="../media/image168.png" /><Relationship Id="rId4" Type="http://schemas.openxmlformats.org/officeDocument/2006/relationships/image" Target="../media/image169.svg" /><Relationship Id="rId5" Type="http://schemas.openxmlformats.org/officeDocument/2006/relationships/image" Target="../media/image5.jpeg" /><Relationship Id="rId6" Type="http://schemas.openxmlformats.org/officeDocument/2006/relationships/image" Target="../media/image170.png" /><Relationship Id="rId7" Type="http://schemas.openxmlformats.org/officeDocument/2006/relationships/image" Target="../media/image171.png" /><Relationship Id="rId8" Type="http://schemas.openxmlformats.org/officeDocument/2006/relationships/image" Target="../media/image172.png" /><Relationship Id="rId9" Type="http://schemas.openxmlformats.org/officeDocument/2006/relationships/image" Target="../media/image173.svg"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174.png" /><Relationship Id="rId3" Type="http://schemas.openxmlformats.org/officeDocument/2006/relationships/image" Target="../media/image175.png" /><Relationship Id="rId4" Type="http://schemas.openxmlformats.org/officeDocument/2006/relationships/image" Target="../media/image176.png" /><Relationship Id="rId5" Type="http://schemas.openxmlformats.org/officeDocument/2006/relationships/image" Target="../media/image162.png" /><Relationship Id="rId6" Type="http://schemas.openxmlformats.org/officeDocument/2006/relationships/image" Target="../media/image177.png" /><Relationship Id="rId7" Type="http://schemas.openxmlformats.org/officeDocument/2006/relationships/image" Target="../media/image178.png" /><Relationship Id="rId8" Type="http://schemas.openxmlformats.org/officeDocument/2006/relationships/image" Target="../media/image179.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32.png" /><Relationship Id="rId11" Type="http://schemas.openxmlformats.org/officeDocument/2006/relationships/image" Target="../media/image33.svg" /><Relationship Id="rId12" Type="http://schemas.openxmlformats.org/officeDocument/2006/relationships/image" Target="../media/image34.png" /><Relationship Id="rId13" Type="http://schemas.openxmlformats.org/officeDocument/2006/relationships/image" Target="../media/image35.svg" /><Relationship Id="rId14" Type="http://schemas.openxmlformats.org/officeDocument/2006/relationships/image" Target="../media/image36.png" /><Relationship Id="rId15" Type="http://schemas.openxmlformats.org/officeDocument/2006/relationships/image" Target="../media/image37.svg" /><Relationship Id="rId16" Type="http://schemas.openxmlformats.org/officeDocument/2006/relationships/image" Target="../media/image38.png" /><Relationship Id="rId17" Type="http://schemas.openxmlformats.org/officeDocument/2006/relationships/image" Target="../media/image39.svg" /><Relationship Id="rId18" Type="http://schemas.openxmlformats.org/officeDocument/2006/relationships/image" Target="../media/image40.png" /><Relationship Id="rId19" Type="http://schemas.openxmlformats.org/officeDocument/2006/relationships/image" Target="../media/image41.png" /><Relationship Id="rId2" Type="http://schemas.openxmlformats.org/officeDocument/2006/relationships/image" Target="../media/image24.png" /><Relationship Id="rId3" Type="http://schemas.openxmlformats.org/officeDocument/2006/relationships/image" Target="../media/image25.svg" /><Relationship Id="rId4" Type="http://schemas.openxmlformats.org/officeDocument/2006/relationships/image" Target="../media/image26.png" /><Relationship Id="rId5" Type="http://schemas.openxmlformats.org/officeDocument/2006/relationships/image" Target="../media/image27.svg" /><Relationship Id="rId6" Type="http://schemas.openxmlformats.org/officeDocument/2006/relationships/image" Target="../media/image28.png" /><Relationship Id="rId7" Type="http://schemas.openxmlformats.org/officeDocument/2006/relationships/image" Target="../media/image29.svg" /><Relationship Id="rId8" Type="http://schemas.openxmlformats.org/officeDocument/2006/relationships/image" Target="../media/image30.png" /><Relationship Id="rId9" Type="http://schemas.openxmlformats.org/officeDocument/2006/relationships/image" Target="../media/image31.sv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49.png" /><Relationship Id="rId11" Type="http://schemas.openxmlformats.org/officeDocument/2006/relationships/image" Target="../media/image50.svg" /><Relationship Id="rId12" Type="http://schemas.openxmlformats.org/officeDocument/2006/relationships/image" Target="../media/image51.png" /><Relationship Id="rId13" Type="http://schemas.openxmlformats.org/officeDocument/2006/relationships/image" Target="../media/image52.svg" /><Relationship Id="rId14" Type="http://schemas.openxmlformats.org/officeDocument/2006/relationships/image" Target="../media/image53.png" /><Relationship Id="rId15" Type="http://schemas.openxmlformats.org/officeDocument/2006/relationships/image" Target="../media/image54.svg" /><Relationship Id="rId16" Type="http://schemas.openxmlformats.org/officeDocument/2006/relationships/image" Target="../media/image55.png" /><Relationship Id="rId17" Type="http://schemas.openxmlformats.org/officeDocument/2006/relationships/image" Target="../media/image56.svg" /><Relationship Id="rId18" Type="http://schemas.openxmlformats.org/officeDocument/2006/relationships/image" Target="../media/image57.png" /><Relationship Id="rId19" Type="http://schemas.openxmlformats.org/officeDocument/2006/relationships/image" Target="../media/image58.svg" /><Relationship Id="rId2" Type="http://schemas.openxmlformats.org/officeDocument/2006/relationships/image" Target="../media/image42.png" /><Relationship Id="rId20" Type="http://schemas.openxmlformats.org/officeDocument/2006/relationships/image" Target="../media/image59.png" /><Relationship Id="rId21" Type="http://schemas.openxmlformats.org/officeDocument/2006/relationships/image" Target="../media/image60.svg" /><Relationship Id="rId3" Type="http://schemas.openxmlformats.org/officeDocument/2006/relationships/image" Target="../media/image43.svg" /><Relationship Id="rId4" Type="http://schemas.openxmlformats.org/officeDocument/2006/relationships/image" Target="../media/image44.png" /><Relationship Id="rId5" Type="http://schemas.openxmlformats.org/officeDocument/2006/relationships/image" Target="../media/image45.svg" /><Relationship Id="rId6" Type="http://schemas.openxmlformats.org/officeDocument/2006/relationships/image" Target="../media/image46.png" /><Relationship Id="rId7" Type="http://schemas.openxmlformats.org/officeDocument/2006/relationships/image" Target="../media/image47.svg" /><Relationship Id="rId8" Type="http://schemas.openxmlformats.org/officeDocument/2006/relationships/image" Target="../media/image48.jpeg" /><Relationship Id="rId9" Type="http://schemas.openxmlformats.org/officeDocument/2006/relationships/image" Target="../media/image6.pn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65.png" /><Relationship Id="rId2" Type="http://schemas.openxmlformats.org/officeDocument/2006/relationships/image" Target="../media/image42.png" /><Relationship Id="rId3" Type="http://schemas.openxmlformats.org/officeDocument/2006/relationships/image" Target="../media/image61.svg" /><Relationship Id="rId4" Type="http://schemas.openxmlformats.org/officeDocument/2006/relationships/image" Target="../media/image44.png" /><Relationship Id="rId5" Type="http://schemas.openxmlformats.org/officeDocument/2006/relationships/image" Target="../media/image62.svg" /><Relationship Id="rId6" Type="http://schemas.openxmlformats.org/officeDocument/2006/relationships/image" Target="../media/image53.png" /><Relationship Id="rId7" Type="http://schemas.openxmlformats.org/officeDocument/2006/relationships/image" Target="../media/image63.svg" /><Relationship Id="rId8" Type="http://schemas.openxmlformats.org/officeDocument/2006/relationships/image" Target="../media/image55.png" /><Relationship Id="rId9" Type="http://schemas.openxmlformats.org/officeDocument/2006/relationships/image" Target="../media/image64.sv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71.png" /><Relationship Id="rId2" Type="http://schemas.openxmlformats.org/officeDocument/2006/relationships/image" Target="../media/image42.png" /><Relationship Id="rId3" Type="http://schemas.openxmlformats.org/officeDocument/2006/relationships/image" Target="../media/image66.svg" /><Relationship Id="rId4" Type="http://schemas.openxmlformats.org/officeDocument/2006/relationships/image" Target="../media/image67.png" /><Relationship Id="rId5" Type="http://schemas.openxmlformats.org/officeDocument/2006/relationships/image" Target="../media/image68.svg" /><Relationship Id="rId6" Type="http://schemas.openxmlformats.org/officeDocument/2006/relationships/image" Target="../media/image46.png" /><Relationship Id="rId7" Type="http://schemas.openxmlformats.org/officeDocument/2006/relationships/image" Target="../media/image69.svg" /><Relationship Id="rId8" Type="http://schemas.openxmlformats.org/officeDocument/2006/relationships/image" Target="../media/image57.png" /><Relationship Id="rId9" Type="http://schemas.openxmlformats.org/officeDocument/2006/relationships/image" Target="../media/image70.sv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79.svg" /><Relationship Id="rId2" Type="http://schemas.openxmlformats.org/officeDocument/2006/relationships/image" Target="../media/image17.png" /><Relationship Id="rId3" Type="http://schemas.openxmlformats.org/officeDocument/2006/relationships/image" Target="../media/image72.svg" /><Relationship Id="rId4" Type="http://schemas.openxmlformats.org/officeDocument/2006/relationships/image" Target="../media/image73.png" /><Relationship Id="rId5" Type="http://schemas.openxmlformats.org/officeDocument/2006/relationships/image" Target="../media/image74.png" /><Relationship Id="rId6" Type="http://schemas.openxmlformats.org/officeDocument/2006/relationships/image" Target="../media/image75.svg" /><Relationship Id="rId7" Type="http://schemas.openxmlformats.org/officeDocument/2006/relationships/image" Target="../media/image76.png" /><Relationship Id="rId8" Type="http://schemas.openxmlformats.org/officeDocument/2006/relationships/image" Target="../media/image77.png" /><Relationship Id="rId9" Type="http://schemas.openxmlformats.org/officeDocument/2006/relationships/image" Target="../media/image78.sv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80.png" /><Relationship Id="rId3" Type="http://schemas.openxmlformats.org/officeDocument/2006/relationships/image" Target="../media/image81.svg" /><Relationship Id="rId4" Type="http://schemas.openxmlformats.org/officeDocument/2006/relationships/image" Target="../media/image82.jpeg" /><Relationship Id="rId5" Type="http://schemas.openxmlformats.org/officeDocument/2006/relationships/image" Target="../media/image83.png" /><Relationship Id="rId6" Type="http://schemas.openxmlformats.org/officeDocument/2006/relationships/image" Target="../media/image84.png" /><Relationship Id="rId7" Type="http://schemas.openxmlformats.org/officeDocument/2006/relationships/image" Target="../media/image85.sv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image" Target="../media/image93.png" /><Relationship Id="rId11" Type="http://schemas.openxmlformats.org/officeDocument/2006/relationships/image" Target="../media/image94.svg" /><Relationship Id="rId12" Type="http://schemas.openxmlformats.org/officeDocument/2006/relationships/image" Target="../media/image95.png" /><Relationship Id="rId13" Type="http://schemas.openxmlformats.org/officeDocument/2006/relationships/image" Target="../media/image96.svg" /><Relationship Id="rId14" Type="http://schemas.openxmlformats.org/officeDocument/2006/relationships/image" Target="../media/image97.png" /><Relationship Id="rId15" Type="http://schemas.openxmlformats.org/officeDocument/2006/relationships/image" Target="../media/image98.svg" /><Relationship Id="rId16" Type="http://schemas.openxmlformats.org/officeDocument/2006/relationships/image" Target="../media/image99.svg" /><Relationship Id="rId17" Type="http://schemas.openxmlformats.org/officeDocument/2006/relationships/image" Target="../media/image100.png" /><Relationship Id="rId18" Type="http://schemas.openxmlformats.org/officeDocument/2006/relationships/image" Target="../media/image101.svg" /><Relationship Id="rId2" Type="http://schemas.openxmlformats.org/officeDocument/2006/relationships/image" Target="../media/image86.png" /><Relationship Id="rId3" Type="http://schemas.openxmlformats.org/officeDocument/2006/relationships/image" Target="../media/image87.svg" /><Relationship Id="rId4" Type="http://schemas.openxmlformats.org/officeDocument/2006/relationships/image" Target="../media/image88.png" /><Relationship Id="rId5" Type="http://schemas.openxmlformats.org/officeDocument/2006/relationships/image" Target="../media/image89.svg" /><Relationship Id="rId6" Type="http://schemas.openxmlformats.org/officeDocument/2006/relationships/image" Target="../media/image90.jpeg" /><Relationship Id="rId7" Type="http://schemas.openxmlformats.org/officeDocument/2006/relationships/image" Target="../media/image6.png" /><Relationship Id="rId8" Type="http://schemas.openxmlformats.org/officeDocument/2006/relationships/image" Target="../media/image91.png" /><Relationship Id="rId9" Type="http://schemas.openxmlformats.org/officeDocument/2006/relationships/image" Target="../media/image92.svg"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D8D1"/>
        </a:solidFill>
        <a:effectLst/>
      </p:bgPr>
    </p:bg>
    <p:spTree>
      <p:nvGrpSpPr>
        <p:cNvPr id="1" name=""/>
        <p:cNvGrpSpPr/>
        <p:nvPr/>
      </p:nvGrpSpPr>
      <p:grpSpPr>
        <a:xfrm>
          <a:off x="0" y="0"/>
          <a:ext cx="0" cy="0"/>
        </a:xfrm>
      </p:grpSpPr>
      <p:sp>
        <p:nvSpPr>
          <p:cNvPr id="2" name="Freeform 2"/>
          <p:cNvSpPr/>
          <p:nvPr/>
        </p:nvSpPr>
        <p:spPr>
          <a:xfrm rot="-10193760">
            <a:off x="10470046" y="579245"/>
            <a:ext cx="7638963" cy="9658459"/>
          </a:xfrm>
          <a:custGeom>
            <a:rect l="l" t="t" r="r" b="b"/>
            <a:pathLst>
              <a:path w="7638963" h="9658459">
                <a:moveTo>
                  <a:pt x="0" y="0"/>
                </a:moveTo>
                <a:lnTo>
                  <a:pt x="7638963" y="0"/>
                </a:lnTo>
                <a:lnTo>
                  <a:pt x="7638963" y="9658459"/>
                </a:lnTo>
                <a:lnTo>
                  <a:pt x="0" y="96584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5526833">
            <a:off x="3357443" y="-366385"/>
            <a:ext cx="7098129" cy="11723636"/>
          </a:xfrm>
          <a:custGeom>
            <a:rect l="l" t="t" r="r" b="b"/>
            <a:pathLst>
              <a:path w="7098128" h="11723636">
                <a:moveTo>
                  <a:pt x="0" y="0"/>
                </a:moveTo>
                <a:lnTo>
                  <a:pt x="7098129" y="0"/>
                </a:lnTo>
                <a:lnTo>
                  <a:pt x="7098129" y="11723636"/>
                </a:lnTo>
                <a:lnTo>
                  <a:pt x="0" y="117236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4" name="Group 4"/>
          <p:cNvGrpSpPr>
            <a:grpSpLocks noChangeAspect="1"/>
          </p:cNvGrpSpPr>
          <p:nvPr/>
        </p:nvGrpSpPr>
        <p:grpSpPr>
          <a:xfrm rot="100002">
            <a:off x="11717026" y="2120628"/>
            <a:ext cx="4936755" cy="6749608"/>
            <a:chExt cx="1774190" cy="2425700"/>
          </a:xfrm>
        </p:grpSpPr>
        <p:sp>
          <p:nvSpPr>
            <p:cNvPr id="5" name="Freeform 5"/>
            <p:cNvSpPr/>
            <p:nvPr/>
          </p:nvSpPr>
          <p:spPr>
            <a:xfrm>
              <a:off x="35560" y="40640"/>
              <a:ext cx="1681480" cy="2325370"/>
            </a:xfrm>
            <a:custGeom>
              <a:rect l="l" t="t" r="r" b="b"/>
              <a:pathLst>
                <a:path w="1681480" h="2325370">
                  <a:moveTo>
                    <a:pt x="1680210" y="2325370"/>
                  </a:moveTo>
                  <a:lnTo>
                    <a:pt x="0" y="2325370"/>
                  </a:lnTo>
                  <a:lnTo>
                    <a:pt x="0" y="0"/>
                  </a:lnTo>
                  <a:lnTo>
                    <a:pt x="1681480" y="0"/>
                  </a:lnTo>
                  <a:lnTo>
                    <a:pt x="1681480" y="2325370"/>
                  </a:lnTo>
                  <a:close/>
                </a:path>
              </a:pathLst>
            </a:custGeom>
            <a:blipFill>
              <a:blip r:embed="rId6">
                <a:extLst>
                  <a:ext uri="{28A0092B-C50C-407E-A947-70E740481C1C}">
                    <a14:useLocalDpi xmlns:a14="http://schemas.microsoft.com/office/drawing/2010/main"/>
                  </a:ext>
                </a:extLst>
              </a:blip>
              <a:stretch>
                <a:fillRect l="-5317" r="-5317"/>
              </a:stretch>
            </a:blipFill>
          </p:spPr>
          <p:txBody>
            <a:bodyPr/>
            <a:lstStyle/>
            <a:p>
              <a:endParaRPr lang="vi-VN"/>
            </a:p>
          </p:txBody>
        </p:sp>
        <p:sp>
          <p:nvSpPr>
            <p:cNvPr id="6" name="Freeform 6"/>
            <p:cNvSpPr/>
            <p:nvPr/>
          </p:nvSpPr>
          <p:spPr>
            <a:xfrm>
              <a:off x="0" y="0"/>
              <a:ext cx="1774190" cy="2425700"/>
            </a:xfrm>
            <a:custGeom>
              <a:rect l="l" t="t" r="r" b="b"/>
              <a:pathLst>
                <a:path w="1774189" h="2425700">
                  <a:moveTo>
                    <a:pt x="1774190" y="2425700"/>
                  </a:moveTo>
                  <a:lnTo>
                    <a:pt x="0" y="2425700"/>
                  </a:lnTo>
                  <a:lnTo>
                    <a:pt x="0" y="0"/>
                  </a:lnTo>
                  <a:lnTo>
                    <a:pt x="1774190" y="0"/>
                  </a:lnTo>
                  <a:lnTo>
                    <a:pt x="1774190" y="2425700"/>
                  </a:lnTo>
                  <a:close/>
                </a:path>
              </a:pathLst>
            </a:custGeom>
            <a:blipFill>
              <a:blip r:embed="rId7">
                <a:extLst>
                  <a:ext uri="{28A0092B-C50C-407E-A947-70E740481C1C}">
                    <a14:useLocalDpi xmlns:a14="http://schemas.microsoft.com/office/drawing/2010/main"/>
                  </a:ext>
                </a:extLst>
              </a:blip>
              <a:stretch>
                <a:fillRect t="-17" b="-17"/>
              </a:stretch>
            </a:blipFill>
          </p:spPr>
          <p:txBody>
            <a:bodyPr/>
            <a:lstStyle/>
            <a:p>
              <a:endParaRPr lang="vi-VN"/>
            </a:p>
          </p:txBody>
        </p:sp>
      </p:grpSp>
      <p:sp>
        <p:nvSpPr>
          <p:cNvPr id="7" name="Freeform 7"/>
          <p:cNvSpPr/>
          <p:nvPr/>
        </p:nvSpPr>
        <p:spPr>
          <a:xfrm rot="-669968">
            <a:off x="1326885" y="1110598"/>
            <a:ext cx="1876767" cy="1818758"/>
          </a:xfrm>
          <a:custGeom>
            <a:rect l="l" t="t" r="r" b="b"/>
            <a:pathLst>
              <a:path w="1876767" h="1818758">
                <a:moveTo>
                  <a:pt x="0" y="0"/>
                </a:moveTo>
                <a:lnTo>
                  <a:pt x="1876766" y="0"/>
                </a:lnTo>
                <a:lnTo>
                  <a:pt x="1876766" y="1818757"/>
                </a:lnTo>
                <a:lnTo>
                  <a:pt x="0" y="18187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8" name="Freeform 8"/>
          <p:cNvSpPr/>
          <p:nvPr/>
        </p:nvSpPr>
        <p:spPr>
          <a:xfrm rot="4225303">
            <a:off x="10466366" y="7431927"/>
            <a:ext cx="1756063" cy="2420639"/>
          </a:xfrm>
          <a:custGeom>
            <a:rect l="l" t="t" r="r" b="b"/>
            <a:pathLst>
              <a:path w="1756063" h="2420639">
                <a:moveTo>
                  <a:pt x="0" y="0"/>
                </a:moveTo>
                <a:lnTo>
                  <a:pt x="1756064" y="0"/>
                </a:lnTo>
                <a:lnTo>
                  <a:pt x="1756064" y="2420639"/>
                </a:lnTo>
                <a:lnTo>
                  <a:pt x="0" y="24206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9" name="TextBox 9"/>
          <p:cNvSpPr txBox="1"/>
          <p:nvPr/>
        </p:nvSpPr>
        <p:spPr>
          <a:xfrm>
            <a:off x="1805381" y="4660762"/>
            <a:ext cx="9426811" cy="1504950"/>
          </a:xfrm>
          <a:prstGeom prst="rect">
            <a:avLst/>
          </a:prstGeom>
        </p:spPr>
        <p:txBody>
          <a:bodyPr lIns="0" tIns="0" rIns="0" bIns="0" rtlCol="0" anchor="t">
            <a:spAutoFit/>
          </a:bodyPr>
          <a:lstStyle/>
          <a:p>
            <a:pPr algn="ctr">
              <a:lnSpc>
                <a:spcPts val="12000"/>
              </a:lnSpc>
            </a:pPr>
            <a:r>
              <a:rPr lang="en-US" sz="10000">
                <a:solidFill>
                  <a:srgbClr val="F43D20"/>
                </a:solidFill>
                <a:latin typeface="Faustina Bold" panose="00000800000000000000"/>
              </a:rPr>
              <a:t>INNOPEERS</a:t>
            </a:r>
          </a:p>
        </p:txBody>
      </p:sp>
      <p:sp>
        <p:nvSpPr>
          <p:cNvPr id="10" name="Freeform 10"/>
          <p:cNvSpPr/>
          <p:nvPr/>
        </p:nvSpPr>
        <p:spPr>
          <a:xfrm rot="328218">
            <a:off x="3393364" y="5904553"/>
            <a:ext cx="3906547" cy="844791"/>
          </a:xfrm>
          <a:custGeom>
            <a:rect l="l" t="t" r="r" b="b"/>
            <a:pathLst>
              <a:path w="3906547" h="844791">
                <a:moveTo>
                  <a:pt x="0" y="0"/>
                </a:moveTo>
                <a:lnTo>
                  <a:pt x="3906547" y="0"/>
                </a:lnTo>
                <a:lnTo>
                  <a:pt x="3906547" y="844791"/>
                </a:lnTo>
                <a:lnTo>
                  <a:pt x="0" y="844791"/>
                </a:lnTo>
                <a:lnTo>
                  <a:pt x="0" y="0"/>
                </a:lnTo>
                <a:close/>
              </a:path>
            </a:pathLst>
          </a:custGeom>
          <a: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a:p>
        </p:txBody>
      </p:sp>
      <p:sp>
        <p:nvSpPr>
          <p:cNvPr id="11" name="Freeform 11"/>
          <p:cNvSpPr/>
          <p:nvPr/>
        </p:nvSpPr>
        <p:spPr>
          <a:xfrm rot="4222664">
            <a:off x="9735548" y="2476552"/>
            <a:ext cx="483503" cy="454493"/>
          </a:xfrm>
          <a:custGeom>
            <a:rect l="l" t="t" r="r" b="b"/>
            <a:pathLst>
              <a:path w="483503" h="454493">
                <a:moveTo>
                  <a:pt x="0" y="0"/>
                </a:moveTo>
                <a:lnTo>
                  <a:pt x="483504" y="0"/>
                </a:lnTo>
                <a:lnTo>
                  <a:pt x="483504" y="454494"/>
                </a:lnTo>
                <a:lnTo>
                  <a:pt x="0" y="454494"/>
                </a:lnTo>
                <a:lnTo>
                  <a:pt x="0" y="0"/>
                </a:lnTo>
                <a:close/>
              </a:path>
            </a:pathLst>
          </a:custGeom>
          <a: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2" name="Freeform 12"/>
          <p:cNvSpPr/>
          <p:nvPr/>
        </p:nvSpPr>
        <p:spPr>
          <a:xfrm>
            <a:off x="8817982" y="4269548"/>
            <a:ext cx="4242062" cy="4114800"/>
          </a:xfrm>
          <a:custGeom>
            <a:rect l="l" t="t" r="r" b="b"/>
            <a:pathLst>
              <a:path w="4242062" h="4114800">
                <a:moveTo>
                  <a:pt x="0" y="0"/>
                </a:moveTo>
                <a:lnTo>
                  <a:pt x="4242062" y="0"/>
                </a:lnTo>
                <a:lnTo>
                  <a:pt x="4242062"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vi-VN"/>
          </a:p>
        </p:txBody>
      </p:sp>
      <p:sp>
        <p:nvSpPr>
          <p:cNvPr id="13" name="TextBox 13"/>
          <p:cNvSpPr txBox="1"/>
          <p:nvPr/>
        </p:nvSpPr>
        <p:spPr>
          <a:xfrm>
            <a:off x="4433838" y="970565"/>
            <a:ext cx="4176384" cy="762000"/>
          </a:xfrm>
          <a:prstGeom prst="rect">
            <a:avLst/>
          </a:prstGeom>
        </p:spPr>
        <p:txBody>
          <a:bodyPr lIns="0" tIns="0" rIns="0" bIns="0" rtlCol="0" anchor="t">
            <a:spAutoFit/>
          </a:bodyPr>
          <a:lstStyle/>
          <a:p>
            <a:pPr algn="ctr">
              <a:lnSpc>
                <a:spcPts val="6300"/>
              </a:lnSpc>
            </a:pPr>
            <a:r>
              <a:rPr lang="en-US" sz="4500">
                <a:solidFill>
                  <a:srgbClr val="FF2300"/>
                </a:solidFill>
                <a:latin typeface="Muli Bold" panose="00000800000000000000"/>
              </a:rPr>
              <a:t>NHÓM 20</a:t>
            </a:r>
          </a:p>
        </p:txBody>
      </p:sp>
      <p:sp>
        <p:nvSpPr>
          <p:cNvPr id="14" name="TextBox 14"/>
          <p:cNvSpPr txBox="1"/>
          <p:nvPr/>
        </p:nvSpPr>
        <p:spPr>
          <a:xfrm>
            <a:off x="1419434" y="2884000"/>
            <a:ext cx="10200479" cy="1184275"/>
          </a:xfrm>
          <a:prstGeom prst="rect">
            <a:avLst/>
          </a:prstGeom>
        </p:spPr>
        <p:txBody>
          <a:bodyPr lIns="0" tIns="0" rIns="0" bIns="0" rtlCol="0" anchor="t">
            <a:spAutoFit/>
          </a:bodyPr>
          <a:lstStyle/>
          <a:p>
            <a:pPr algn="ctr">
              <a:lnSpc>
                <a:spcPts val="9800"/>
              </a:lnSpc>
            </a:pPr>
            <a:r>
              <a:rPr lang="en-US" sz="7000">
                <a:solidFill>
                  <a:srgbClr val="000000"/>
                </a:solidFill>
                <a:latin typeface="Francois One" panose="02000503040000020004"/>
              </a:rPr>
              <a:t>BÁO CÁO LẬP TRÌNH WEB</a:t>
            </a:r>
          </a:p>
        </p:txBody>
      </p:sp>
      <p:sp>
        <p:nvSpPr>
          <p:cNvPr id="15" name="TextBox 15"/>
          <p:cNvSpPr txBox="1"/>
          <p:nvPr/>
        </p:nvSpPr>
        <p:spPr>
          <a:xfrm>
            <a:off x="1917587" y="7438450"/>
            <a:ext cx="7226413" cy="762000"/>
          </a:xfrm>
          <a:prstGeom prst="rect">
            <a:avLst/>
          </a:prstGeom>
        </p:spPr>
        <p:txBody>
          <a:bodyPr lIns="0" tIns="0" rIns="0" bIns="0" rtlCol="0" anchor="t">
            <a:spAutoFit/>
          </a:bodyPr>
          <a:lstStyle/>
          <a:p>
            <a:pPr>
              <a:lnSpc>
                <a:spcPts val="6300"/>
              </a:lnSpc>
            </a:pPr>
            <a:r>
              <a:rPr lang="en-US" sz="4500">
                <a:solidFill>
                  <a:srgbClr val="000000"/>
                </a:solidFill>
                <a:latin typeface="Muli" panose="00000500000000000000"/>
              </a:rPr>
              <a:t>GVHD: Nguyễn Thị Hoài</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D8D1"/>
        </a:solidFill>
        <a:effectLst/>
      </p:bgPr>
    </p:bg>
    <p:spTree>
      <p:nvGrpSpPr>
        <p:cNvPr id="1" name=""/>
        <p:cNvGrpSpPr/>
        <p:nvPr/>
      </p:nvGrpSpPr>
      <p:grpSpPr>
        <a:xfrm>
          <a:off x="0" y="0"/>
          <a:ext cx="0" cy="0"/>
        </a:xfrm>
      </p:grpSpPr>
      <p:sp>
        <p:nvSpPr>
          <p:cNvPr id="2" name="Freeform 2"/>
          <p:cNvSpPr/>
          <p:nvPr/>
        </p:nvSpPr>
        <p:spPr>
          <a:xfrm rot="-892275">
            <a:off x="16299200" y="-917968"/>
            <a:ext cx="5105929" cy="7779116"/>
          </a:xfrm>
          <a:custGeom>
            <a:rect l="l" t="t" r="r" b="b"/>
            <a:pathLst>
              <a:path w="5105929" h="7779116">
                <a:moveTo>
                  <a:pt x="0" y="0"/>
                </a:moveTo>
                <a:lnTo>
                  <a:pt x="5105929" y="0"/>
                </a:lnTo>
                <a:lnTo>
                  <a:pt x="5105929" y="7779116"/>
                </a:lnTo>
                <a:lnTo>
                  <a:pt x="0" y="77791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1398737">
            <a:off x="15611187" y="5603133"/>
            <a:ext cx="7228450" cy="8334691"/>
          </a:xfrm>
          <a:custGeom>
            <a:rect l="l" t="t" r="r" b="b"/>
            <a:pathLst>
              <a:path w="7228449" h="8334691">
                <a:moveTo>
                  <a:pt x="0" y="0"/>
                </a:moveTo>
                <a:lnTo>
                  <a:pt x="7228450" y="0"/>
                </a:lnTo>
                <a:lnTo>
                  <a:pt x="7228450" y="8334691"/>
                </a:lnTo>
                <a:lnTo>
                  <a:pt x="0" y="8334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75263">
            <a:off x="754271" y="507903"/>
            <a:ext cx="417006" cy="703807"/>
          </a:xfrm>
          <a:custGeom>
            <a:rect l="l" t="t" r="r" b="b"/>
            <a:pathLst>
              <a:path w="417006" h="703807">
                <a:moveTo>
                  <a:pt x="0" y="0"/>
                </a:moveTo>
                <a:lnTo>
                  <a:pt x="417006" y="0"/>
                </a:lnTo>
                <a:lnTo>
                  <a:pt x="417006" y="703808"/>
                </a:lnTo>
                <a:lnTo>
                  <a:pt x="0" y="703808"/>
                </a:lnTo>
                <a:lnTo>
                  <a:pt x="0" y="0"/>
                </a:lnTo>
                <a:close/>
              </a:path>
            </a:pathLst>
          </a:custGeom>
          <a: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rot="-857020">
            <a:off x="568777" y="1147575"/>
            <a:ext cx="281395" cy="474928"/>
          </a:xfrm>
          <a:custGeom>
            <a:rect l="l" t="t" r="r" b="b"/>
            <a:pathLst>
              <a:path w="281395" h="474928">
                <a:moveTo>
                  <a:pt x="0" y="0"/>
                </a:moveTo>
                <a:lnTo>
                  <a:pt x="281395" y="0"/>
                </a:lnTo>
                <a:lnTo>
                  <a:pt x="281395" y="474928"/>
                </a:lnTo>
                <a:lnTo>
                  <a:pt x="0" y="474928"/>
                </a:lnTo>
                <a:lnTo>
                  <a:pt x="0" y="0"/>
                </a:lnTo>
                <a:close/>
              </a:path>
            </a:pathLst>
          </a:custGeom>
          <a:blipFill>
            <a:blip r:embed="rId6">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p:spPr>
        <p:txBody>
          <a:bodyPr/>
          <a:lstStyle/>
          <a:p>
            <a:endParaRPr lang="vi-VN"/>
          </a:p>
        </p:txBody>
      </p:sp>
      <p:grpSp>
        <p:nvGrpSpPr>
          <p:cNvPr id="6" name="Group 6"/>
          <p:cNvGrpSpPr/>
          <p:nvPr/>
        </p:nvGrpSpPr>
        <p:grpSpPr>
          <a:xfrm>
            <a:off x="3075175" y="2856335"/>
            <a:ext cx="4198691" cy="1116952"/>
            <a:chExt cx="1105828" cy="294177"/>
          </a:xfrm>
        </p:grpSpPr>
        <p:sp>
          <p:nvSpPr>
            <p:cNvPr id="7" name="Freeform 7"/>
            <p:cNvSpPr/>
            <p:nvPr/>
          </p:nvSpPr>
          <p:spPr>
            <a:xfrm>
              <a:off x="0" y="0"/>
              <a:ext cx="1105828" cy="294177"/>
            </a:xfrm>
            <a:custGeom>
              <a:rect l="l" t="t" r="r" b="b"/>
              <a:pathLst>
                <a:path w="1105828" h="294177">
                  <a:moveTo>
                    <a:pt x="18439" y="0"/>
                  </a:moveTo>
                  <a:lnTo>
                    <a:pt x="1087389" y="0"/>
                  </a:lnTo>
                  <a:cubicBezTo>
                    <a:pt x="1092280" y="0"/>
                    <a:pt x="1096970" y="1943"/>
                    <a:pt x="1100428" y="5401"/>
                  </a:cubicBezTo>
                  <a:cubicBezTo>
                    <a:pt x="1103886" y="8859"/>
                    <a:pt x="1105828" y="13549"/>
                    <a:pt x="1105828" y="18439"/>
                  </a:cubicBezTo>
                  <a:lnTo>
                    <a:pt x="1105828" y="275738"/>
                  </a:lnTo>
                  <a:cubicBezTo>
                    <a:pt x="1105828" y="280628"/>
                    <a:pt x="1103886" y="285318"/>
                    <a:pt x="1100428" y="288776"/>
                  </a:cubicBezTo>
                  <a:cubicBezTo>
                    <a:pt x="1096970" y="292234"/>
                    <a:pt x="1092280" y="294177"/>
                    <a:pt x="1087389" y="294177"/>
                  </a:cubicBezTo>
                  <a:lnTo>
                    <a:pt x="18439" y="294177"/>
                  </a:lnTo>
                  <a:cubicBezTo>
                    <a:pt x="13549" y="294177"/>
                    <a:pt x="8859" y="292234"/>
                    <a:pt x="5401" y="288776"/>
                  </a:cubicBezTo>
                  <a:cubicBezTo>
                    <a:pt x="1943" y="285318"/>
                    <a:pt x="0" y="280628"/>
                    <a:pt x="0" y="275738"/>
                  </a:cubicBezTo>
                  <a:lnTo>
                    <a:pt x="0" y="18439"/>
                  </a:lnTo>
                  <a:cubicBezTo>
                    <a:pt x="0" y="13549"/>
                    <a:pt x="1943" y="8859"/>
                    <a:pt x="5401" y="5401"/>
                  </a:cubicBezTo>
                  <a:cubicBezTo>
                    <a:pt x="8859" y="1943"/>
                    <a:pt x="13549" y="0"/>
                    <a:pt x="18439" y="0"/>
                  </a:cubicBezTo>
                  <a:close/>
                </a:path>
              </a:pathLst>
            </a:custGeom>
            <a:solidFill>
              <a:srgbClr val="F7F1E1"/>
            </a:solidFill>
          </p:spPr>
          <p:txBody>
            <a:bodyPr/>
            <a:lstStyle/>
            <a:p>
              <a:endParaRPr lang="vi-VN"/>
            </a:p>
          </p:txBody>
        </p:sp>
        <p:sp>
          <p:nvSpPr>
            <p:cNvPr id="8" name="TextBox 8"/>
            <p:cNvSpPr txBox="1"/>
            <p:nvPr/>
          </p:nvSpPr>
          <p:spPr>
            <a:xfrm>
              <a:off x="0" y="-38100"/>
              <a:ext cx="1105828" cy="332277"/>
            </a:xfrm>
            <a:prstGeom prst="rect">
              <a:avLst/>
            </a:prstGeom>
          </p:spPr>
          <p:txBody>
            <a:bodyPr lIns="50800" tIns="50800" rIns="50800" bIns="50800" rtlCol="0" anchor="ctr"/>
            <a:lstStyle/>
            <a:p>
              <a:pPr algn="ctr">
                <a:lnSpc>
                  <a:spcPts val="4940"/>
                </a:lnSpc>
              </a:pPr>
              <a:r>
                <a:rPr lang="en-US" sz="3800">
                  <a:solidFill>
                    <a:srgbClr val="000000"/>
                  </a:solidFill>
                  <a:latin typeface="Faustina Bold" panose="00000800000000000000"/>
                </a:rPr>
                <a:t>GỒM CÓ: </a:t>
              </a:r>
            </a:p>
          </p:txBody>
        </p:sp>
      </p:grpSp>
      <p:sp>
        <p:nvSpPr>
          <p:cNvPr id="9" name="Freeform 9"/>
          <p:cNvSpPr/>
          <p:nvPr/>
        </p:nvSpPr>
        <p:spPr>
          <a:xfrm>
            <a:off x="11012168" y="179355"/>
            <a:ext cx="8838577" cy="8533244"/>
          </a:xfrm>
          <a:custGeom>
            <a:rect l="l" t="t" r="r" b="b"/>
            <a:pathLst>
              <a:path w="8838577" h="8533244">
                <a:moveTo>
                  <a:pt x="0" y="0"/>
                </a:moveTo>
                <a:lnTo>
                  <a:pt x="8838577" y="0"/>
                </a:lnTo>
                <a:lnTo>
                  <a:pt x="8838577" y="8533244"/>
                </a:lnTo>
                <a:lnTo>
                  <a:pt x="0" y="85332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10" name="Freeform 10"/>
          <p:cNvSpPr/>
          <p:nvPr/>
        </p:nvSpPr>
        <p:spPr>
          <a:xfrm>
            <a:off x="10063228" y="1120202"/>
            <a:ext cx="7482616" cy="4635147"/>
          </a:xfrm>
          <a:custGeom>
            <a:rect l="l" t="t" r="r" b="b"/>
            <a:pathLst>
              <a:path w="7482616" h="4635147">
                <a:moveTo>
                  <a:pt x="0" y="0"/>
                </a:moveTo>
                <a:lnTo>
                  <a:pt x="7482616" y="0"/>
                </a:lnTo>
                <a:lnTo>
                  <a:pt x="7482616" y="4635147"/>
                </a:lnTo>
                <a:lnTo>
                  <a:pt x="0" y="4635147"/>
                </a:lnTo>
                <a:lnTo>
                  <a:pt x="0" y="0"/>
                </a:lnTo>
                <a:close/>
              </a:path>
            </a:pathLst>
          </a:custGeom>
          <a:blipFill>
            <a:blip r:embed="rId11">
              <a:extLst>
                <a:ext uri="{28A0092B-C50C-407E-A947-70E740481C1C}">
                  <a14:useLocalDpi xmlns:a14="http://schemas.microsoft.com/office/drawing/2010/main"/>
                </a:ext>
              </a:extLst>
            </a:blip>
            <a:stretch>
              <a:fillRect/>
            </a:stretch>
          </a:blipFill>
        </p:spPr>
        <p:txBody>
          <a:bodyPr/>
          <a:lstStyle/>
          <a:p>
            <a:endParaRPr lang="vi-VN"/>
          </a:p>
        </p:txBody>
      </p:sp>
      <p:sp>
        <p:nvSpPr>
          <p:cNvPr id="11" name="Freeform 11"/>
          <p:cNvSpPr/>
          <p:nvPr/>
        </p:nvSpPr>
        <p:spPr>
          <a:xfrm>
            <a:off x="10063228" y="859807"/>
            <a:ext cx="7609906" cy="4994866"/>
          </a:xfrm>
          <a:custGeom>
            <a:rect l="l" t="t" r="r" b="b"/>
            <a:pathLst>
              <a:path w="7609906" h="4994866">
                <a:moveTo>
                  <a:pt x="0" y="0"/>
                </a:moveTo>
                <a:lnTo>
                  <a:pt x="7609906" y="0"/>
                </a:lnTo>
                <a:lnTo>
                  <a:pt x="7609906" y="4994866"/>
                </a:lnTo>
                <a:lnTo>
                  <a:pt x="0" y="49948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2" name="Freeform 12"/>
          <p:cNvSpPr/>
          <p:nvPr/>
        </p:nvSpPr>
        <p:spPr>
          <a:xfrm rot="-2896581">
            <a:off x="-2695045" y="7498046"/>
            <a:ext cx="7165407" cy="8314291"/>
          </a:xfrm>
          <a:custGeom>
            <a:rect l="l" t="t" r="r" b="b"/>
            <a:pathLst>
              <a:path w="7165407" h="8314291">
                <a:moveTo>
                  <a:pt x="0" y="0"/>
                </a:moveTo>
                <a:lnTo>
                  <a:pt x="7165407" y="0"/>
                </a:lnTo>
                <a:lnTo>
                  <a:pt x="7165407" y="8314290"/>
                </a:lnTo>
                <a:lnTo>
                  <a:pt x="0" y="831429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13" name="Freeform 13"/>
          <p:cNvSpPr/>
          <p:nvPr/>
        </p:nvSpPr>
        <p:spPr>
          <a:xfrm>
            <a:off x="4888609" y="6214452"/>
            <a:ext cx="5617195" cy="5624225"/>
          </a:xfrm>
          <a:custGeom>
            <a:rect l="l" t="t" r="r" b="b"/>
            <a:pathLst>
              <a:path w="5617195" h="5624225">
                <a:moveTo>
                  <a:pt x="0" y="0"/>
                </a:moveTo>
                <a:lnTo>
                  <a:pt x="5617194" y="0"/>
                </a:lnTo>
                <a:lnTo>
                  <a:pt x="5617194" y="5624225"/>
                </a:lnTo>
                <a:lnTo>
                  <a:pt x="0" y="5624225"/>
                </a:lnTo>
                <a:lnTo>
                  <a:pt x="0" y="0"/>
                </a:lnTo>
                <a:close/>
              </a:path>
            </a:pathLst>
          </a:custGeom>
          <a:blipFill>
            <a:blip r:embed="rId16">
              <a:extLst>
                <a:ext uri="{28A0092B-C50C-407E-A947-70E740481C1C}">
                  <a14:useLocalDpi xmlns:a14="http://schemas.microsoft.com/office/drawing/2010/main"/>
                </a:ext>
              </a:extLst>
            </a:blip>
            <a:stretch>
              <a:fillRect/>
            </a:stretch>
          </a:blipFill>
        </p:spPr>
        <p:txBody>
          <a:bodyPr/>
          <a:lstStyle/>
          <a:p>
            <a:endParaRPr lang="vi-VN"/>
          </a:p>
        </p:txBody>
      </p:sp>
      <p:sp>
        <p:nvSpPr>
          <p:cNvPr id="14" name="TextBox 14"/>
          <p:cNvSpPr txBox="1"/>
          <p:nvPr/>
        </p:nvSpPr>
        <p:spPr>
          <a:xfrm>
            <a:off x="887659" y="1013950"/>
            <a:ext cx="8573725" cy="1369695"/>
          </a:xfrm>
          <a:prstGeom prst="rect">
            <a:avLst/>
          </a:prstGeom>
        </p:spPr>
        <p:txBody>
          <a:bodyPr lIns="0" tIns="0" rIns="0" bIns="0" rtlCol="0" anchor="t">
            <a:spAutoFit/>
          </a:bodyPr>
          <a:lstStyle/>
          <a:p>
            <a:pPr algn="ctr">
              <a:lnSpc>
                <a:spcPts val="10800"/>
              </a:lnSpc>
            </a:pPr>
            <a:r>
              <a:rPr lang="en-US" sz="9000">
                <a:solidFill>
                  <a:srgbClr val="F43D20"/>
                </a:solidFill>
                <a:latin typeface="Faustina Bold" panose="00000800000000000000"/>
              </a:rPr>
              <a:t>GIAO DIỆN WEB</a:t>
            </a:r>
          </a:p>
        </p:txBody>
      </p:sp>
      <p:sp>
        <p:nvSpPr>
          <p:cNvPr id="15" name="TextBox 15"/>
          <p:cNvSpPr txBox="1"/>
          <p:nvPr/>
        </p:nvSpPr>
        <p:spPr>
          <a:xfrm>
            <a:off x="784675" y="4379302"/>
            <a:ext cx="8779692" cy="1835150"/>
          </a:xfrm>
          <a:prstGeom prst="rect">
            <a:avLst/>
          </a:prstGeom>
        </p:spPr>
        <p:txBody>
          <a:bodyPr lIns="0" tIns="0" rIns="0" bIns="0" rtlCol="0" anchor="t">
            <a:spAutoFit/>
          </a:bodyPr>
          <a:lstStyle/>
          <a:p>
            <a:pPr algn="just">
              <a:lnSpc>
                <a:spcPts val="4900"/>
              </a:lnSpc>
            </a:pPr>
            <a:r>
              <a:rPr lang="en-US" sz="3500">
                <a:solidFill>
                  <a:srgbClr val="F43D20"/>
                </a:solidFill>
                <a:latin typeface="Muli" panose="00000500000000000000"/>
              </a:rPr>
              <a:t>trang home, trang about, trang services, trang portfolio, trang blog, trang contact và trang free quote, header, footer</a:t>
            </a:r>
          </a:p>
        </p:txBody>
      </p:sp>
      <p:sp>
        <p:nvSpPr>
          <p:cNvPr id="16" name="TextBox 16"/>
          <p:cNvSpPr txBox="1"/>
          <p:nvPr/>
        </p:nvSpPr>
        <p:spPr>
          <a:xfrm>
            <a:off x="13049112" y="1214022"/>
            <a:ext cx="1638138" cy="297180"/>
          </a:xfrm>
          <a:prstGeom prst="rect">
            <a:avLst/>
          </a:prstGeom>
        </p:spPr>
        <p:txBody>
          <a:bodyPr lIns="0" tIns="0" rIns="0" bIns="0" rtlCol="0" anchor="t">
            <a:spAutoFit/>
          </a:bodyPr>
          <a:lstStyle/>
          <a:p>
            <a:pPr algn="ctr">
              <a:lnSpc>
                <a:spcPts val="2520"/>
              </a:lnSpc>
            </a:pPr>
            <a:r>
              <a:rPr lang="en-US" sz="1800">
                <a:solidFill>
                  <a:srgbClr val="F43D20"/>
                </a:solidFill>
                <a:latin typeface="Muli" panose="00000500000000000000"/>
              </a:rPr>
              <a:t>INNOPEERS</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extLst>
                <a:ext uri="{28A0092B-C50C-407E-A947-70E740481C1C}">
                  <a14:useLocalDpi xmlns:a14="http://schemas.microsoft.com/office/drawing/2010/main"/>
                </a:ext>
              </a:extLst>
            </a:blip>
            <a:stretch>
              <a:fillRect l="-11438" t="-11997" r="-9971" b="-2779"/>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extLst>
                <a:ext uri="{28A0092B-C50C-407E-A947-70E740481C1C}">
                  <a14:useLocalDpi xmlns:a14="http://schemas.microsoft.com/office/drawing/2010/main"/>
                </a:ext>
              </a:extLst>
            </a:blip>
            <a:stretch>
              <a:fillRect l="-13131" t="-12483" r="-9607" b="-3549"/>
            </a:stretch>
          </a:blipFill>
        </p:spPr>
        <p:txBody>
          <a:bodyPr/>
          <a:lstStyle/>
          <a:p>
            <a:endParaRPr lang="vi-VN"/>
          </a:p>
        </p:txBody>
      </p:sp>
    </p:spTree>
  </p:cSld>
  <p:clrMapOvr>
    <a:masterClrMapping/>
  </p:clrMapOvr>
  <p:transition spd="slow">
    <p:push dir="u"/>
  </p:transition>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extLst>
                <a:ext uri="{28A0092B-C50C-407E-A947-70E740481C1C}">
                  <a14:useLocalDpi xmlns:a14="http://schemas.microsoft.com/office/drawing/2010/main"/>
                </a:ext>
              </a:extLst>
            </a:blip>
            <a:stretch>
              <a:fillRect/>
            </a:stretch>
          </a:blipFill>
        </p:spPr>
        <p:txBody>
          <a:bodyPr/>
          <a:lstStyle/>
          <a:p>
            <a:endParaRPr lang="vi-VN"/>
          </a:p>
        </p:txBody>
      </p:sp>
    </p:spTree>
  </p:cSld>
  <p:clrMapOvr>
    <a:masterClrMapping/>
  </p:clrMapOvr>
  <p:transition spd="slow">
    <p:push dir="u"/>
  </p:transition>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extLst>
                <a:ext uri="{28A0092B-C50C-407E-A947-70E740481C1C}">
                  <a14:useLocalDpi xmlns:a14="http://schemas.microsoft.com/office/drawing/2010/main"/>
                </a:ext>
              </a:extLst>
            </a:blip>
            <a:stretch>
              <a:fillRect/>
            </a:stretch>
          </a:blipFill>
        </p:spPr>
        <p:txBody>
          <a:bodyPr/>
          <a:lstStyle/>
          <a:p>
            <a:endParaRPr lang="vi-VN"/>
          </a:p>
        </p:txBody>
      </p:sp>
    </p:spTree>
  </p:cSld>
  <p:clrMapOvr>
    <a:masterClrMapping/>
  </p:clrMapOvr>
  <p:transition spd="slow">
    <p:push dir="u"/>
  </p:transition>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extLst>
                <a:ext uri="{28A0092B-C50C-407E-A947-70E740481C1C}">
                  <a14:useLocalDpi xmlns:a14="http://schemas.microsoft.com/office/drawing/2010/main"/>
                </a:ext>
              </a:extLst>
            </a:blip>
            <a:stretch>
              <a:fillRect l="-5194" t="-12744" r="-18326" b="-4028"/>
            </a:stretch>
          </a:blipFill>
        </p:spPr>
        <p:txBody>
          <a:bodyPr/>
          <a:lstStyle/>
          <a:p>
            <a:endParaRPr lang="vi-VN"/>
          </a:p>
        </p:txBody>
      </p:sp>
    </p:spTree>
  </p:cSld>
  <p:clrMapOvr>
    <a:masterClrMapping/>
  </p:clrMapOvr>
  <p:transition spd="slow">
    <p:push dir="u"/>
  </p:transition>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extLst>
                <a:ext uri="{28A0092B-C50C-407E-A947-70E740481C1C}">
                  <a14:useLocalDpi xmlns:a14="http://schemas.microsoft.com/office/drawing/2010/main"/>
                </a:ext>
              </a:extLst>
            </a:blip>
            <a:stretch>
              <a:fillRect l="-13055" t="-12510" r="-8421" b="-2330"/>
            </a:stretch>
          </a:blipFill>
        </p:spPr>
        <p:txBody>
          <a:bodyPr/>
          <a:lstStyle/>
          <a:p>
            <a:endParaRPr lang="vi-VN"/>
          </a:p>
        </p:txBody>
      </p:sp>
    </p:spTree>
  </p:cSld>
  <p:clrMapOvr>
    <a:masterClrMapping/>
  </p:clrMapOvr>
  <p:transition spd="slow">
    <p:push dir="u"/>
  </p:transition>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extLst>
                <a:ext uri="{28A0092B-C50C-407E-A947-70E740481C1C}">
                  <a14:useLocalDpi xmlns:a14="http://schemas.microsoft.com/office/drawing/2010/main"/>
                </a:ext>
              </a:extLst>
            </a:blip>
            <a:stretch>
              <a:fillRect l="-13155" t="-12451" r="-8336" b="-2402"/>
            </a:stretch>
          </a:blipFill>
        </p:spPr>
        <p:txBody>
          <a:bodyPr/>
          <a:lstStyle/>
          <a:p>
            <a:endParaRPr lang="vi-VN"/>
          </a:p>
        </p:txBody>
      </p:sp>
    </p:spTree>
  </p:cSld>
  <p:clrMapOvr>
    <a:masterClrMapping/>
  </p:clrMapOvr>
  <p:transition spd="slow">
    <p:push dir="u"/>
  </p:transition>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extLst>
                <a:ext uri="{28A0092B-C50C-407E-A947-70E740481C1C}">
                  <a14:useLocalDpi xmlns:a14="http://schemas.microsoft.com/office/drawing/2010/main"/>
                </a:ext>
              </a:extLst>
            </a:blip>
            <a:stretch>
              <a:fillRect/>
            </a:stretch>
          </a:blipFill>
        </p:spPr>
        <p:txBody>
          <a:bodyPr/>
          <a:lstStyle/>
          <a:p>
            <a:endParaRPr lang="vi-VN"/>
          </a:p>
        </p:txBody>
      </p:sp>
    </p:spTree>
  </p:cSld>
  <p:clrMapOvr>
    <a:masterClrMapping/>
  </p:clrMapOvr>
  <p:transition spd="slow">
    <p:push dir="u"/>
  </p:transition>
  <p:timing/>
</p:sld>
</file>

<file path=ppt/slides/slide1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sp>
        <p:nvSpPr>
          <p:cNvPr id="2" name="Freeform 2"/>
          <p:cNvSpPr/>
          <p:nvPr/>
        </p:nvSpPr>
        <p:spPr>
          <a:xfrm>
            <a:off x="0" y="0"/>
            <a:ext cx="18288000" cy="10287000"/>
          </a:xfrm>
          <a:custGeom>
            <a:rect l="l" t="t" r="r" b="b"/>
            <a:pathLst>
              <a:path w="18288000" h="10287000">
                <a:moveTo>
                  <a:pt x="0" y="0"/>
                </a:moveTo>
                <a:lnTo>
                  <a:pt x="18288000" y="0"/>
                </a:lnTo>
                <a:lnTo>
                  <a:pt x="18288000" y="10287000"/>
                </a:lnTo>
                <a:lnTo>
                  <a:pt x="0" y="10287000"/>
                </a:lnTo>
                <a:lnTo>
                  <a:pt x="0" y="0"/>
                </a:lnTo>
                <a:close/>
              </a:path>
            </a:pathLst>
          </a:custGeom>
          <a:blipFill>
            <a:blip r:embed="rId2">
              <a:extLst>
                <a:ext uri="{28A0092B-C50C-407E-A947-70E740481C1C}">
                  <a14:useLocalDpi xmlns:a14="http://schemas.microsoft.com/office/drawing/2010/main"/>
                </a:ext>
              </a:extLst>
            </a:blip>
            <a:stretch>
              <a:fillRect/>
            </a:stretch>
          </a:blipFill>
        </p:spPr>
        <p:txBody>
          <a:bodyPr/>
          <a:lstStyle/>
          <a:p>
            <a:endParaRPr lang="vi-VN"/>
          </a:p>
        </p:txBody>
      </p:sp>
    </p:spTree>
  </p:cSld>
  <p:clrMapOvr>
    <a:masterClrMapping/>
  </p:clrMapOvr>
  <p:transition spd="slow">
    <p:push dir="u"/>
  </p:transition>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E664E"/>
        </a:solidFill>
        <a:effectLst/>
      </p:bgPr>
    </p:bg>
    <p:spTree>
      <p:nvGrpSpPr>
        <p:cNvPr id="1" name=""/>
        <p:cNvGrpSpPr/>
        <p:nvPr/>
      </p:nvGrpSpPr>
      <p:grpSpPr>
        <a:xfrm>
          <a:off x="0" y="0"/>
          <a:ext cx="0" cy="0"/>
        </a:xfrm>
      </p:grpSpPr>
      <p:sp>
        <p:nvSpPr>
          <p:cNvPr id="2" name="Freeform 2"/>
          <p:cNvSpPr/>
          <p:nvPr/>
        </p:nvSpPr>
        <p:spPr>
          <a:xfrm>
            <a:off x="1270787" y="849538"/>
            <a:ext cx="15746426" cy="8760739"/>
          </a:xfrm>
          <a:custGeom>
            <a:rect l="l" t="t" r="r" b="b"/>
            <a:pathLst>
              <a:path w="15746426" h="8760739">
                <a:moveTo>
                  <a:pt x="0" y="0"/>
                </a:moveTo>
                <a:lnTo>
                  <a:pt x="15746426" y="0"/>
                </a:lnTo>
                <a:lnTo>
                  <a:pt x="15746426" y="8760739"/>
                </a:lnTo>
                <a:lnTo>
                  <a:pt x="0" y="8760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grpSp>
        <p:nvGrpSpPr>
          <p:cNvPr id="3" name="Group 3"/>
          <p:cNvGrpSpPr/>
          <p:nvPr/>
        </p:nvGrpSpPr>
        <p:grpSpPr>
          <a:xfrm>
            <a:off x="1270787" y="4580439"/>
            <a:ext cx="14972449" cy="4172936"/>
            <a:chExt cx="11295431" cy="3148123"/>
          </a:xfrm>
        </p:grpSpPr>
        <p:sp>
          <p:nvSpPr>
            <p:cNvPr id="4" name="Freeform 4"/>
            <p:cNvSpPr/>
            <p:nvPr/>
          </p:nvSpPr>
          <p:spPr>
            <a:xfrm>
              <a:off x="0" y="0"/>
              <a:ext cx="11295431" cy="3148123"/>
            </a:xfrm>
            <a:custGeom>
              <a:rect l="l" t="t" r="r" b="b"/>
              <a:pathLst>
                <a:path w="11295431" h="3148123">
                  <a:moveTo>
                    <a:pt x="0" y="0"/>
                  </a:moveTo>
                  <a:lnTo>
                    <a:pt x="11295431" y="0"/>
                  </a:lnTo>
                  <a:lnTo>
                    <a:pt x="11295431" y="3148123"/>
                  </a:lnTo>
                  <a:lnTo>
                    <a:pt x="0" y="3148123"/>
                  </a:lnTo>
                  <a:close/>
                </a:path>
              </a:pathLst>
            </a:custGeom>
            <a:solidFill>
              <a:srgbClr val="F7F1E1"/>
            </a:solidFill>
            <a:ln cap="sq">
              <a:noFill/>
              <a:prstDash val="sysDot"/>
              <a:miter/>
            </a:ln>
          </p:spPr>
          <p:txBody>
            <a:bodyPr/>
            <a:lstStyle/>
            <a:p>
              <a:endParaRPr lang="vi-VN"/>
            </a:p>
          </p:txBody>
        </p:sp>
        <p:sp>
          <p:nvSpPr>
            <p:cNvPr id="5" name="TextBox 5"/>
            <p:cNvSpPr txBox="1"/>
            <p:nvPr/>
          </p:nvSpPr>
          <p:spPr>
            <a:xfrm>
              <a:off x="0" y="-28575"/>
              <a:ext cx="11295431" cy="3176698"/>
            </a:xfrm>
            <a:prstGeom prst="rect">
              <a:avLst/>
            </a:prstGeom>
          </p:spPr>
          <p:txBody>
            <a:bodyPr lIns="254000" tIns="254000" rIns="254000" bIns="254000" rtlCol="0" anchor="ctr"/>
            <a:lstStyle/>
            <a:p>
              <a:pPr algn="ctr">
                <a:lnSpc>
                  <a:spcPts val="2100"/>
                </a:lnSpc>
              </a:pPr>
              <a:endParaRPr/>
            </a:p>
          </p:txBody>
        </p:sp>
      </p:grpSp>
      <p:sp>
        <p:nvSpPr>
          <p:cNvPr id="6" name="Freeform 6"/>
          <p:cNvSpPr/>
          <p:nvPr/>
        </p:nvSpPr>
        <p:spPr>
          <a:xfrm rot="178656">
            <a:off x="3839139" y="4075300"/>
            <a:ext cx="9203320" cy="4116394"/>
          </a:xfrm>
          <a:custGeom>
            <a:rect l="l" t="t" r="r" b="b"/>
            <a:pathLst>
              <a:path w="9203320" h="4116394">
                <a:moveTo>
                  <a:pt x="0" y="0"/>
                </a:moveTo>
                <a:lnTo>
                  <a:pt x="9203320" y="0"/>
                </a:lnTo>
                <a:lnTo>
                  <a:pt x="9203320" y="4116394"/>
                </a:lnTo>
                <a:lnTo>
                  <a:pt x="0" y="41163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Freeform 7"/>
          <p:cNvSpPr/>
          <p:nvPr/>
        </p:nvSpPr>
        <p:spPr>
          <a:xfrm>
            <a:off x="1642750" y="3469218"/>
            <a:ext cx="3425735" cy="2997519"/>
          </a:xfrm>
          <a:custGeom>
            <a:rect l="l" t="t" r="r" b="b"/>
            <a:pathLst>
              <a:path w="3425735" h="2997519">
                <a:moveTo>
                  <a:pt x="0" y="0"/>
                </a:moveTo>
                <a:lnTo>
                  <a:pt x="3425736" y="0"/>
                </a:lnTo>
                <a:lnTo>
                  <a:pt x="3425736" y="2997518"/>
                </a:lnTo>
                <a:lnTo>
                  <a:pt x="0" y="2997518"/>
                </a:lnTo>
                <a:lnTo>
                  <a:pt x="0" y="0"/>
                </a:lnTo>
                <a:close/>
              </a:path>
            </a:pathLst>
          </a:custGeom>
          <a:blipFill>
            <a:blip r:embed="rId6">
              <a:extLst>
                <a:ext uri="{28A0092B-C50C-407E-A947-70E740481C1C}">
                  <a14:useLocalDpi xmlns:a14="http://schemas.microsoft.com/office/drawing/2010/main"/>
                </a:ext>
              </a:extLst>
            </a:blip>
            <a:stretch>
              <a:fillRect/>
            </a:stretch>
          </a:blipFill>
        </p:spPr>
        <p:txBody>
          <a:bodyPr/>
          <a:lstStyle/>
          <a:p>
            <a:endParaRPr lang="vi-VN"/>
          </a:p>
        </p:txBody>
      </p:sp>
      <p:sp>
        <p:nvSpPr>
          <p:cNvPr id="8" name="Freeform 8"/>
          <p:cNvSpPr/>
          <p:nvPr/>
        </p:nvSpPr>
        <p:spPr>
          <a:xfrm>
            <a:off x="12356896" y="5775818"/>
            <a:ext cx="5523221" cy="4114800"/>
          </a:xfrm>
          <a:custGeom>
            <a:rect l="l" t="t" r="r" b="b"/>
            <a:pathLst>
              <a:path w="5523221" h="4114800">
                <a:moveTo>
                  <a:pt x="0" y="0"/>
                </a:moveTo>
                <a:lnTo>
                  <a:pt x="5523221" y="0"/>
                </a:lnTo>
                <a:lnTo>
                  <a:pt x="552322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9" name="TextBox 9"/>
          <p:cNvSpPr txBox="1"/>
          <p:nvPr/>
        </p:nvSpPr>
        <p:spPr>
          <a:xfrm>
            <a:off x="4429499" y="2469347"/>
            <a:ext cx="12829801" cy="1369695"/>
          </a:xfrm>
          <a:prstGeom prst="rect">
            <a:avLst/>
          </a:prstGeom>
        </p:spPr>
        <p:txBody>
          <a:bodyPr lIns="0" tIns="0" rIns="0" bIns="0" rtlCol="0" anchor="t">
            <a:spAutoFit/>
          </a:bodyPr>
          <a:lstStyle/>
          <a:p>
            <a:pPr algn="ctr">
              <a:lnSpc>
                <a:spcPts val="10800"/>
              </a:lnSpc>
            </a:pPr>
            <a:r>
              <a:rPr lang="en-US" sz="9000">
                <a:solidFill>
                  <a:srgbClr val="F43D20"/>
                </a:solidFill>
                <a:latin typeface="Faustina Bold" panose="00000800000000000000"/>
              </a:rPr>
              <a:t>GIỚI THIỆU</a:t>
            </a:r>
          </a:p>
        </p:txBody>
      </p:sp>
      <p:sp>
        <p:nvSpPr>
          <p:cNvPr id="10" name="TextBox 10"/>
          <p:cNvSpPr txBox="1"/>
          <p:nvPr/>
        </p:nvSpPr>
        <p:spPr>
          <a:xfrm>
            <a:off x="1447768" y="6781130"/>
            <a:ext cx="10647297" cy="1384300"/>
          </a:xfrm>
          <a:prstGeom prst="rect">
            <a:avLst/>
          </a:prstGeom>
        </p:spPr>
        <p:txBody>
          <a:bodyPr lIns="0" tIns="0" rIns="0" bIns="0" rtlCol="0" anchor="t">
            <a:spAutoFit/>
          </a:bodyPr>
          <a:lstStyle/>
          <a:p>
            <a:pPr algn="ctr">
              <a:lnSpc>
                <a:spcPts val="5600"/>
              </a:lnSpc>
              <a:spcBef>
                <a:spcPct val="0"/>
              </a:spcBef>
            </a:pPr>
            <a:r>
              <a:rPr lang="en-US" sz="4000">
                <a:solidFill>
                  <a:srgbClr val="F43D20"/>
                </a:solidFill>
                <a:latin typeface="Muli" panose="00000500000000000000"/>
              </a:rPr>
              <a:t>InnoPeers là một website chuyên cung cấp các dịch vụ liên quan đến thương mại điện tử</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8E7C"/>
        </a:solidFill>
        <a:effectLst/>
      </p:bgPr>
    </p:bg>
    <p:spTree>
      <p:nvGrpSpPr>
        <p:cNvPr id="1" name=""/>
        <p:cNvGrpSpPr/>
        <p:nvPr/>
      </p:nvGrpSpPr>
      <p:grpSpPr>
        <a:xfrm>
          <a:off x="0" y="0"/>
          <a:ext cx="0" cy="0"/>
        </a:xfrm>
      </p:grpSpPr>
      <p:grpSp>
        <p:nvGrpSpPr>
          <p:cNvPr id="2" name="Group 2"/>
          <p:cNvGrpSpPr/>
          <p:nvPr/>
        </p:nvGrpSpPr>
        <p:grpSpPr>
          <a:xfrm>
            <a:off x="8449986" y="4333432"/>
            <a:ext cx="8405255" cy="4822630"/>
            <a:chExt cx="6341045" cy="3638262"/>
          </a:xfrm>
        </p:grpSpPr>
        <p:sp>
          <p:nvSpPr>
            <p:cNvPr id="3" name="Freeform 3"/>
            <p:cNvSpPr/>
            <p:nvPr/>
          </p:nvSpPr>
          <p:spPr>
            <a:xfrm>
              <a:off x="0" y="0"/>
              <a:ext cx="6341045" cy="3638262"/>
            </a:xfrm>
            <a:custGeom>
              <a:rect l="l" t="t" r="r" b="b"/>
              <a:pathLst>
                <a:path w="6341045" h="3638262">
                  <a:moveTo>
                    <a:pt x="0" y="0"/>
                  </a:moveTo>
                  <a:lnTo>
                    <a:pt x="6341045" y="0"/>
                  </a:lnTo>
                  <a:lnTo>
                    <a:pt x="6341045" y="3638262"/>
                  </a:lnTo>
                  <a:lnTo>
                    <a:pt x="0" y="3638262"/>
                  </a:lnTo>
                  <a:close/>
                </a:path>
              </a:pathLst>
            </a:custGeom>
            <a:solidFill>
              <a:srgbClr val="F7F1E1"/>
            </a:solidFill>
            <a:ln cap="sq">
              <a:noFill/>
              <a:prstDash val="sysDot"/>
              <a:miter/>
            </a:ln>
          </p:spPr>
          <p:txBody>
            <a:bodyPr/>
            <a:lstStyle/>
            <a:p>
              <a:endParaRPr lang="vi-VN"/>
            </a:p>
          </p:txBody>
        </p:sp>
        <p:sp>
          <p:nvSpPr>
            <p:cNvPr id="4" name="TextBox 4"/>
            <p:cNvSpPr txBox="1"/>
            <p:nvPr/>
          </p:nvSpPr>
          <p:spPr>
            <a:xfrm>
              <a:off x="0" y="-28575"/>
              <a:ext cx="6341045" cy="3666837"/>
            </a:xfrm>
            <a:prstGeom prst="rect">
              <a:avLst/>
            </a:prstGeom>
          </p:spPr>
          <p:txBody>
            <a:bodyPr lIns="254000" tIns="254000" rIns="254000" bIns="254000" rtlCol="0" anchor="ctr"/>
            <a:lstStyle/>
            <a:p>
              <a:pPr>
                <a:lnSpc>
                  <a:spcPts val="2100"/>
                </a:lnSpc>
              </a:pPr>
              <a:endParaRPr/>
            </a:p>
          </p:txBody>
        </p:sp>
      </p:grpSp>
      <p:sp>
        <p:nvSpPr>
          <p:cNvPr id="5" name="Freeform 5"/>
          <p:cNvSpPr/>
          <p:nvPr/>
        </p:nvSpPr>
        <p:spPr>
          <a:xfrm rot="732187">
            <a:off x="-550369" y="253805"/>
            <a:ext cx="7228450" cy="8334691"/>
          </a:xfrm>
          <a:custGeom>
            <a:rect l="l" t="t" r="r" b="b"/>
            <a:pathLst>
              <a:path w="7228449" h="8334691">
                <a:moveTo>
                  <a:pt x="0" y="0"/>
                </a:moveTo>
                <a:lnTo>
                  <a:pt x="7228450" y="0"/>
                </a:lnTo>
                <a:lnTo>
                  <a:pt x="7228450" y="8334691"/>
                </a:lnTo>
                <a:lnTo>
                  <a:pt x="0" y="8334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6" name="Freeform 6"/>
          <p:cNvSpPr/>
          <p:nvPr/>
        </p:nvSpPr>
        <p:spPr>
          <a:xfrm rot="-524276">
            <a:off x="-585128" y="7268880"/>
            <a:ext cx="8049885" cy="4478663"/>
          </a:xfrm>
          <a:custGeom>
            <a:rect l="l" t="t" r="r" b="b"/>
            <a:pathLst>
              <a:path w="8049885" h="4478663">
                <a:moveTo>
                  <a:pt x="0" y="0"/>
                </a:moveTo>
                <a:lnTo>
                  <a:pt x="8049885" y="0"/>
                </a:lnTo>
                <a:lnTo>
                  <a:pt x="8049885" y="4478663"/>
                </a:lnTo>
                <a:lnTo>
                  <a:pt x="0" y="4478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7" name="Group 7"/>
          <p:cNvGrpSpPr>
            <a:grpSpLocks noChangeAspect="1"/>
          </p:cNvGrpSpPr>
          <p:nvPr/>
        </p:nvGrpSpPr>
        <p:grpSpPr>
          <a:xfrm>
            <a:off x="1461028" y="2077928"/>
            <a:ext cx="5440921" cy="6383626"/>
            <a:chExt cx="2374900" cy="2786380"/>
          </a:xfrm>
        </p:grpSpPr>
        <p:sp>
          <p:nvSpPr>
            <p:cNvPr id="8" name="Freeform 8"/>
            <p:cNvSpPr/>
            <p:nvPr/>
          </p:nvSpPr>
          <p:spPr>
            <a:xfrm>
              <a:off x="143510" y="246380"/>
              <a:ext cx="2040890" cy="2020570"/>
            </a:xfrm>
            <a:custGeom>
              <a:rect l="l" t="t" r="r" b="b"/>
              <a:pathLst>
                <a:path w="2040889" h="2020570">
                  <a:moveTo>
                    <a:pt x="2040890" y="2020570"/>
                  </a:moveTo>
                  <a:lnTo>
                    <a:pt x="0" y="2020570"/>
                  </a:lnTo>
                  <a:lnTo>
                    <a:pt x="0" y="0"/>
                  </a:lnTo>
                  <a:lnTo>
                    <a:pt x="2040890" y="0"/>
                  </a:lnTo>
                  <a:lnTo>
                    <a:pt x="2040890" y="2020570"/>
                  </a:lnTo>
                  <a:close/>
                </a:path>
              </a:pathLst>
            </a:custGeom>
            <a:blipFill>
              <a:blip r:embed="rId6">
                <a:extLst>
                  <a:ext uri="{28A0092B-C50C-407E-A947-70E740481C1C}">
                    <a14:useLocalDpi xmlns:a14="http://schemas.microsoft.com/office/drawing/2010/main"/>
                  </a:ext>
                </a:extLst>
              </a:blip>
              <a:stretch>
                <a:fillRect/>
              </a:stretch>
            </a:blipFill>
          </p:spPr>
          <p:txBody>
            <a:bodyPr/>
            <a:lstStyle/>
            <a:p>
              <a:endParaRPr lang="vi-VN"/>
            </a:p>
          </p:txBody>
        </p:sp>
        <p:sp>
          <p:nvSpPr>
            <p:cNvPr id="9" name="Freeform 9"/>
            <p:cNvSpPr/>
            <p:nvPr/>
          </p:nvSpPr>
          <p:spPr>
            <a:xfrm>
              <a:off x="0" y="0"/>
              <a:ext cx="2374900" cy="2786380"/>
            </a:xfrm>
            <a:custGeom>
              <a:rect l="l" t="t" r="r" b="b"/>
              <a:pathLst>
                <a:path w="2374900" h="2786380">
                  <a:moveTo>
                    <a:pt x="2374900" y="2786380"/>
                  </a:moveTo>
                  <a:lnTo>
                    <a:pt x="0" y="2786380"/>
                  </a:lnTo>
                  <a:lnTo>
                    <a:pt x="0" y="0"/>
                  </a:lnTo>
                  <a:lnTo>
                    <a:pt x="2374900" y="0"/>
                  </a:lnTo>
                  <a:lnTo>
                    <a:pt x="2374900" y="2786380"/>
                  </a:lnTo>
                  <a:close/>
                </a:path>
              </a:pathLst>
            </a:custGeom>
            <a:blipFill>
              <a:blip r:embed="rId7">
                <a:extLst>
                  <a:ext uri="{28A0092B-C50C-407E-A947-70E740481C1C}">
                    <a14:useLocalDpi xmlns:a14="http://schemas.microsoft.com/office/drawing/2010/main"/>
                  </a:ext>
                </a:extLst>
              </a:blip>
              <a:stretch>
                <a:fillRect/>
              </a:stretch>
            </a:blipFill>
          </p:spPr>
          <p:txBody>
            <a:bodyPr/>
            <a:lstStyle/>
            <a:p>
              <a:endParaRPr lang="vi-VN"/>
            </a:p>
          </p:txBody>
        </p:sp>
      </p:grpSp>
      <p:sp>
        <p:nvSpPr>
          <p:cNvPr id="10" name="Freeform 10"/>
          <p:cNvSpPr/>
          <p:nvPr/>
        </p:nvSpPr>
        <p:spPr>
          <a:xfrm rot="-650893">
            <a:off x="2237660" y="1794425"/>
            <a:ext cx="2404308" cy="1989019"/>
          </a:xfrm>
          <a:custGeom>
            <a:rect l="l" t="t" r="r" b="b"/>
            <a:pathLst>
              <a:path w="2404308" h="1989019">
                <a:moveTo>
                  <a:pt x="0" y="0"/>
                </a:moveTo>
                <a:lnTo>
                  <a:pt x="2404309" y="0"/>
                </a:lnTo>
                <a:lnTo>
                  <a:pt x="2404309" y="1989019"/>
                </a:lnTo>
                <a:lnTo>
                  <a:pt x="0" y="19890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11" name="Freeform 11"/>
          <p:cNvSpPr/>
          <p:nvPr/>
        </p:nvSpPr>
        <p:spPr>
          <a:xfrm rot="-3339496">
            <a:off x="8681179" y="5688185"/>
            <a:ext cx="7692638" cy="1990470"/>
          </a:xfrm>
          <a:custGeom>
            <a:rect l="l" t="t" r="r" b="b"/>
            <a:pathLst>
              <a:path w="7692638" h="1990470">
                <a:moveTo>
                  <a:pt x="0" y="0"/>
                </a:moveTo>
                <a:lnTo>
                  <a:pt x="7692638" y="0"/>
                </a:lnTo>
                <a:lnTo>
                  <a:pt x="7692638" y="1990470"/>
                </a:lnTo>
                <a:lnTo>
                  <a:pt x="0" y="1990470"/>
                </a:lnTo>
                <a:lnTo>
                  <a:pt x="0" y="0"/>
                </a:lnTo>
                <a:close/>
              </a:path>
            </a:pathLst>
          </a:custGeom>
          <a: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sp>
        <p:nvSpPr>
          <p:cNvPr id="12" name="Freeform 12"/>
          <p:cNvSpPr/>
          <p:nvPr/>
        </p:nvSpPr>
        <p:spPr>
          <a:xfrm>
            <a:off x="13993178" y="5062391"/>
            <a:ext cx="2538818" cy="2537760"/>
          </a:xfrm>
          <a:custGeom>
            <a:rect l="l" t="t" r="r" b="b"/>
            <a:pathLst>
              <a:path w="2538818" h="2537760">
                <a:moveTo>
                  <a:pt x="0" y="0"/>
                </a:moveTo>
                <a:lnTo>
                  <a:pt x="2538818" y="0"/>
                </a:lnTo>
                <a:lnTo>
                  <a:pt x="2538818" y="2537760"/>
                </a:lnTo>
                <a:lnTo>
                  <a:pt x="0" y="2537760"/>
                </a:lnTo>
                <a:lnTo>
                  <a:pt x="0" y="0"/>
                </a:lnTo>
                <a:close/>
              </a:path>
            </a:pathLst>
          </a:custGeom>
          <a:blipFill>
            <a:blip r:embed="rId12">
              <a:extLst>
                <a:ext uri="{28A0092B-C50C-407E-A947-70E740481C1C}">
                  <a14:useLocalDpi xmlns:a14="http://schemas.microsoft.com/office/drawing/2010/main"/>
                </a:ext>
              </a:extLst>
            </a:blip>
            <a:stretch>
              <a:fillRect/>
            </a:stretch>
          </a:blipFill>
        </p:spPr>
        <p:txBody>
          <a:bodyPr/>
          <a:lstStyle/>
          <a:p>
            <a:endParaRPr lang="vi-VN"/>
          </a:p>
        </p:txBody>
      </p:sp>
      <p:grpSp>
        <p:nvGrpSpPr>
          <p:cNvPr id="13" name="Group 13"/>
          <p:cNvGrpSpPr/>
          <p:nvPr/>
        </p:nvGrpSpPr>
        <p:grpSpPr>
          <a:xfrm>
            <a:off x="10964074" y="2946122"/>
            <a:ext cx="5390178" cy="1387310"/>
            <a:chExt cx="4066428" cy="1046607"/>
          </a:xfrm>
        </p:grpSpPr>
        <p:sp>
          <p:nvSpPr>
            <p:cNvPr id="14" name="Freeform 14"/>
            <p:cNvSpPr/>
            <p:nvPr/>
          </p:nvSpPr>
          <p:spPr>
            <a:xfrm>
              <a:off x="0" y="0"/>
              <a:ext cx="4066428" cy="1046606"/>
            </a:xfrm>
            <a:custGeom>
              <a:rect l="l" t="t" r="r" b="b"/>
              <a:pathLst>
                <a:path w="4066427" h="1046606">
                  <a:moveTo>
                    <a:pt x="0" y="0"/>
                  </a:moveTo>
                  <a:lnTo>
                    <a:pt x="4066428" y="0"/>
                  </a:lnTo>
                  <a:lnTo>
                    <a:pt x="4066428" y="1046606"/>
                  </a:lnTo>
                  <a:lnTo>
                    <a:pt x="0" y="1046606"/>
                  </a:lnTo>
                  <a:close/>
                </a:path>
              </a:pathLst>
            </a:custGeom>
            <a:solidFill>
              <a:srgbClr val="FF8E7C"/>
            </a:solidFill>
            <a:ln cap="sq">
              <a:noFill/>
              <a:prstDash val="sysDot"/>
              <a:miter/>
            </a:ln>
          </p:spPr>
          <p:txBody>
            <a:bodyPr/>
            <a:lstStyle/>
            <a:p>
              <a:endParaRPr lang="vi-VN"/>
            </a:p>
          </p:txBody>
        </p:sp>
        <p:sp>
          <p:nvSpPr>
            <p:cNvPr id="15" name="TextBox 15"/>
            <p:cNvSpPr txBox="1"/>
            <p:nvPr/>
          </p:nvSpPr>
          <p:spPr>
            <a:xfrm>
              <a:off x="0" y="-28575"/>
              <a:ext cx="4066428" cy="1075182"/>
            </a:xfrm>
            <a:prstGeom prst="rect">
              <a:avLst/>
            </a:prstGeom>
          </p:spPr>
          <p:txBody>
            <a:bodyPr lIns="254000" tIns="254000" rIns="254000" bIns="254000" rtlCol="0" anchor="ctr"/>
            <a:lstStyle/>
            <a:p>
              <a:pPr>
                <a:lnSpc>
                  <a:spcPts val="2100"/>
                </a:lnSpc>
              </a:pPr>
              <a:endParaRPr/>
            </a:p>
          </p:txBody>
        </p:sp>
      </p:grpSp>
      <p:sp>
        <p:nvSpPr>
          <p:cNvPr id="16" name="TextBox 16"/>
          <p:cNvSpPr txBox="1"/>
          <p:nvPr/>
        </p:nvSpPr>
        <p:spPr>
          <a:xfrm>
            <a:off x="7669042" y="1075310"/>
            <a:ext cx="9967143" cy="2438400"/>
          </a:xfrm>
          <a:prstGeom prst="rect">
            <a:avLst/>
          </a:prstGeom>
        </p:spPr>
        <p:txBody>
          <a:bodyPr lIns="0" tIns="0" rIns="0" bIns="0" rtlCol="0" anchor="t">
            <a:spAutoFit/>
          </a:bodyPr>
          <a:lstStyle/>
          <a:p>
            <a:pPr algn="ctr">
              <a:lnSpc>
                <a:spcPts val="9600"/>
              </a:lnSpc>
            </a:pPr>
            <a:r>
              <a:rPr lang="en-US" sz="8000">
                <a:solidFill>
                  <a:srgbClr val="FFF4D6"/>
                </a:solidFill>
                <a:latin typeface="Faustina Bold" panose="00000800000000000000"/>
              </a:rPr>
              <a:t>ƯU VÀ NHƯỢC ĐIỂM CỦA WEBSITE</a:t>
            </a:r>
          </a:p>
        </p:txBody>
      </p:sp>
      <p:grpSp>
        <p:nvGrpSpPr>
          <p:cNvPr id="17" name="Group 17"/>
          <p:cNvGrpSpPr/>
          <p:nvPr/>
        </p:nvGrpSpPr>
        <p:grpSpPr>
          <a:xfrm>
            <a:off x="9144000" y="9156063"/>
            <a:ext cx="5390178" cy="928871"/>
            <a:chExt cx="4066428" cy="700753"/>
          </a:xfrm>
        </p:grpSpPr>
        <p:sp>
          <p:nvSpPr>
            <p:cNvPr id="18" name="Freeform 18"/>
            <p:cNvSpPr/>
            <p:nvPr/>
          </p:nvSpPr>
          <p:spPr>
            <a:xfrm>
              <a:off x="0" y="0"/>
              <a:ext cx="4066428" cy="700753"/>
            </a:xfrm>
            <a:custGeom>
              <a:rect l="l" t="t" r="r" b="b"/>
              <a:pathLst>
                <a:path w="4066427" h="700753">
                  <a:moveTo>
                    <a:pt x="0" y="0"/>
                  </a:moveTo>
                  <a:lnTo>
                    <a:pt x="4066428" y="0"/>
                  </a:lnTo>
                  <a:lnTo>
                    <a:pt x="4066428" y="700753"/>
                  </a:lnTo>
                  <a:lnTo>
                    <a:pt x="0" y="700753"/>
                  </a:lnTo>
                  <a:close/>
                </a:path>
              </a:pathLst>
            </a:custGeom>
            <a:solidFill>
              <a:srgbClr val="FF8E7C"/>
            </a:solidFill>
            <a:ln cap="sq">
              <a:noFill/>
              <a:prstDash val="sysDot"/>
              <a:miter/>
            </a:ln>
          </p:spPr>
          <p:txBody>
            <a:bodyPr/>
            <a:lstStyle/>
            <a:p>
              <a:endParaRPr lang="vi-VN"/>
            </a:p>
          </p:txBody>
        </p:sp>
        <p:sp>
          <p:nvSpPr>
            <p:cNvPr id="19" name="TextBox 19"/>
            <p:cNvSpPr txBox="1"/>
            <p:nvPr/>
          </p:nvSpPr>
          <p:spPr>
            <a:xfrm>
              <a:off x="0" y="-28575"/>
              <a:ext cx="4066428" cy="729328"/>
            </a:xfrm>
            <a:prstGeom prst="rect">
              <a:avLst/>
            </a:prstGeom>
          </p:spPr>
          <p:txBody>
            <a:bodyPr lIns="254000" tIns="254000" rIns="254000" bIns="254000" rtlCol="0" anchor="ctr"/>
            <a:lstStyle/>
            <a:p>
              <a:pPr>
                <a:lnSpc>
                  <a:spcPts val="2100"/>
                </a:lnSpc>
              </a:pPr>
              <a:endParaRPr/>
            </a:p>
          </p:txBody>
        </p:sp>
      </p:grpSp>
      <p:sp>
        <p:nvSpPr>
          <p:cNvPr id="20" name="Freeform 20"/>
          <p:cNvSpPr/>
          <p:nvPr/>
        </p:nvSpPr>
        <p:spPr>
          <a:xfrm>
            <a:off x="8519561" y="5904188"/>
            <a:ext cx="3501346" cy="3251875"/>
          </a:xfrm>
          <a:custGeom>
            <a:rect l="l" t="t" r="r" b="b"/>
            <a:pathLst>
              <a:path w="3501346" h="3251875">
                <a:moveTo>
                  <a:pt x="0" y="0"/>
                </a:moveTo>
                <a:lnTo>
                  <a:pt x="3501346" y="0"/>
                </a:lnTo>
                <a:lnTo>
                  <a:pt x="3501346" y="3251875"/>
                </a:lnTo>
                <a:lnTo>
                  <a:pt x="0" y="3251875"/>
                </a:lnTo>
                <a:lnTo>
                  <a:pt x="0" y="0"/>
                </a:lnTo>
                <a:close/>
              </a:path>
            </a:pathLst>
          </a:custGeom>
          <a:blipFill>
            <a:blip r:embed="rId13">
              <a:extLst>
                <a:ext uri="{28A0092B-C50C-407E-A947-70E740481C1C}">
                  <a14:useLocalDpi xmlns:a14="http://schemas.microsoft.com/office/drawing/2010/main"/>
                </a:ext>
              </a:extLst>
            </a:blip>
            <a:stretch>
              <a:fillRect/>
            </a:stretch>
          </a:blipFill>
        </p:spPr>
        <p:txBody>
          <a:bodyPr/>
          <a:lstStyle/>
          <a:p>
            <a:endParaRPr lang="vi-VN"/>
          </a:p>
        </p:txBody>
      </p:sp>
      <p:sp>
        <p:nvSpPr>
          <p:cNvPr id="21" name="Freeform 21"/>
          <p:cNvSpPr/>
          <p:nvPr/>
        </p:nvSpPr>
        <p:spPr>
          <a:xfrm>
            <a:off x="5433452" y="5798560"/>
            <a:ext cx="2043849" cy="2662995"/>
          </a:xfrm>
          <a:custGeom>
            <a:rect l="l" t="t" r="r" b="b"/>
            <a:pathLst>
              <a:path w="2043848" h="2662995">
                <a:moveTo>
                  <a:pt x="0" y="0"/>
                </a:moveTo>
                <a:lnTo>
                  <a:pt x="2043849" y="0"/>
                </a:lnTo>
                <a:lnTo>
                  <a:pt x="2043849" y="2662995"/>
                </a:lnTo>
                <a:lnTo>
                  <a:pt x="0" y="2662995"/>
                </a:lnTo>
                <a:lnTo>
                  <a:pt x="0" y="0"/>
                </a:lnTo>
                <a:close/>
              </a:path>
            </a:pathLst>
          </a:custGeom>
          <a: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22" name="TextBox 22"/>
          <p:cNvSpPr txBox="1"/>
          <p:nvPr/>
        </p:nvSpPr>
        <p:spPr>
          <a:xfrm>
            <a:off x="9422487" y="4917593"/>
            <a:ext cx="2598420" cy="762000"/>
          </a:xfrm>
          <a:prstGeom prst="rect">
            <a:avLst/>
          </a:prstGeom>
        </p:spPr>
        <p:txBody>
          <a:bodyPr lIns="0" tIns="0" rIns="0" bIns="0" rtlCol="0" anchor="t">
            <a:spAutoFit/>
          </a:bodyPr>
          <a:lstStyle/>
          <a:p>
            <a:pPr algn="ctr">
              <a:lnSpc>
                <a:spcPts val="6000"/>
              </a:lnSpc>
              <a:spcBef>
                <a:spcPct val="0"/>
              </a:spcBef>
            </a:pPr>
            <a:r>
              <a:rPr lang="en-US" sz="5000">
                <a:solidFill>
                  <a:srgbClr val="000000"/>
                </a:solidFill>
                <a:latin typeface="Faustina Bold" panose="00000800000000000000"/>
              </a:rPr>
              <a:t>ƯU ĐIỂM</a:t>
            </a:r>
          </a:p>
        </p:txBody>
      </p:sp>
      <p:sp>
        <p:nvSpPr>
          <p:cNvPr id="23" name="TextBox 23"/>
          <p:cNvSpPr txBox="1"/>
          <p:nvPr/>
        </p:nvSpPr>
        <p:spPr>
          <a:xfrm>
            <a:off x="12020907" y="7775312"/>
            <a:ext cx="3944541" cy="762000"/>
          </a:xfrm>
          <a:prstGeom prst="rect">
            <a:avLst/>
          </a:prstGeom>
        </p:spPr>
        <p:txBody>
          <a:bodyPr lIns="0" tIns="0" rIns="0" bIns="0" rtlCol="0" anchor="t">
            <a:spAutoFit/>
          </a:bodyPr>
          <a:lstStyle/>
          <a:p>
            <a:pPr algn="ctr">
              <a:lnSpc>
                <a:spcPts val="6000"/>
              </a:lnSpc>
              <a:spcBef>
                <a:spcPct val="0"/>
              </a:spcBef>
            </a:pPr>
            <a:r>
              <a:rPr lang="en-US" sz="5000">
                <a:solidFill>
                  <a:srgbClr val="000000"/>
                </a:solidFill>
                <a:latin typeface="Faustina Bold" panose="00000800000000000000"/>
              </a:rPr>
              <a:t>NHƯỢC ĐIỂM</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AB3A8"/>
        </a:solidFill>
        <a:effectLst/>
      </p:bgPr>
    </p:bg>
    <p:spTree>
      <p:nvGrpSpPr>
        <p:cNvPr id="1" name=""/>
        <p:cNvGrpSpPr/>
        <p:nvPr/>
      </p:nvGrpSpPr>
      <p:grpSpPr>
        <a:xfrm>
          <a:off x="0" y="0"/>
          <a:ext cx="0" cy="0"/>
        </a:xfrm>
      </p:grpSpPr>
      <p:sp>
        <p:nvSpPr>
          <p:cNvPr id="2" name="Freeform 2"/>
          <p:cNvSpPr/>
          <p:nvPr/>
        </p:nvSpPr>
        <p:spPr>
          <a:xfrm>
            <a:off x="651013" y="2217997"/>
            <a:ext cx="2718907" cy="2175125"/>
          </a:xfrm>
          <a:custGeom>
            <a:rect l="l" t="t" r="r" b="b"/>
            <a:pathLst>
              <a:path w="2718907" h="2175125">
                <a:moveTo>
                  <a:pt x="0" y="0"/>
                </a:moveTo>
                <a:lnTo>
                  <a:pt x="2718907" y="0"/>
                </a:lnTo>
                <a:lnTo>
                  <a:pt x="2718907" y="2175125"/>
                </a:lnTo>
                <a:lnTo>
                  <a:pt x="0" y="2175125"/>
                </a:lnTo>
                <a:lnTo>
                  <a:pt x="0" y="0"/>
                </a:lnTo>
                <a:close/>
              </a:path>
            </a:pathLst>
          </a:custGeom>
          <a: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10800000">
            <a:off x="14960784" y="5152274"/>
            <a:ext cx="2718907" cy="2175125"/>
          </a:xfrm>
          <a:custGeom>
            <a:rect l="l" t="t" r="r" b="b"/>
            <a:pathLst>
              <a:path w="2718907" h="2175125">
                <a:moveTo>
                  <a:pt x="0" y="0"/>
                </a:moveTo>
                <a:lnTo>
                  <a:pt x="2718907" y="0"/>
                </a:lnTo>
                <a:lnTo>
                  <a:pt x="2718907" y="2175125"/>
                </a:lnTo>
                <a:lnTo>
                  <a:pt x="0" y="2175125"/>
                </a:lnTo>
                <a:lnTo>
                  <a:pt x="0" y="0"/>
                </a:lnTo>
                <a:close/>
              </a:path>
            </a:pathLst>
          </a:custGeom>
          <a:blipFill>
            <a:blip r:embed="rId2">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endParaRPr lang="vi-VN"/>
          </a:p>
        </p:txBody>
      </p:sp>
      <p:sp>
        <p:nvSpPr>
          <p:cNvPr id="4" name="Freeform 4"/>
          <p:cNvSpPr/>
          <p:nvPr/>
        </p:nvSpPr>
        <p:spPr>
          <a:xfrm rot="-899775">
            <a:off x="11592681" y="207910"/>
            <a:ext cx="1789421" cy="1385988"/>
          </a:xfrm>
          <a:custGeom>
            <a:rect l="l" t="t" r="r" b="b"/>
            <a:pathLst>
              <a:path w="1789421" h="1385988">
                <a:moveTo>
                  <a:pt x="0" y="0"/>
                </a:moveTo>
                <a:lnTo>
                  <a:pt x="1789420" y="0"/>
                </a:lnTo>
                <a:lnTo>
                  <a:pt x="1789420" y="1385988"/>
                </a:lnTo>
                <a:lnTo>
                  <a:pt x="0" y="13859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rot="453025">
            <a:off x="4957622" y="555249"/>
            <a:ext cx="4409643" cy="1379016"/>
          </a:xfrm>
          <a:custGeom>
            <a:rect l="l" t="t" r="r" b="b"/>
            <a:pathLst>
              <a:path w="4409643" h="1379016">
                <a:moveTo>
                  <a:pt x="0" y="0"/>
                </a:moveTo>
                <a:lnTo>
                  <a:pt x="4409643" y="0"/>
                </a:lnTo>
                <a:lnTo>
                  <a:pt x="4409643" y="1379015"/>
                </a:lnTo>
                <a:lnTo>
                  <a:pt x="0" y="13790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6" name="Freeform 6"/>
          <p:cNvSpPr/>
          <p:nvPr/>
        </p:nvSpPr>
        <p:spPr>
          <a:xfrm>
            <a:off x="608309" y="2690995"/>
            <a:ext cx="5523221" cy="4114800"/>
          </a:xfrm>
          <a:custGeom>
            <a:rect l="l" t="t" r="r" b="b"/>
            <a:pathLst>
              <a:path w="5523221" h="4114800">
                <a:moveTo>
                  <a:pt x="0" y="0"/>
                </a:moveTo>
                <a:lnTo>
                  <a:pt x="5523222" y="0"/>
                </a:lnTo>
                <a:lnTo>
                  <a:pt x="552322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7" name="Freeform 7"/>
          <p:cNvSpPr/>
          <p:nvPr/>
        </p:nvSpPr>
        <p:spPr>
          <a:xfrm>
            <a:off x="12441470" y="3305559"/>
            <a:ext cx="4607266" cy="3403618"/>
          </a:xfrm>
          <a:custGeom>
            <a:rect l="l" t="t" r="r" b="b"/>
            <a:pathLst>
              <a:path w="4607266" h="3403618">
                <a:moveTo>
                  <a:pt x="0" y="0"/>
                </a:moveTo>
                <a:lnTo>
                  <a:pt x="4607266" y="0"/>
                </a:lnTo>
                <a:lnTo>
                  <a:pt x="4607266" y="3403618"/>
                </a:lnTo>
                <a:lnTo>
                  <a:pt x="0" y="3403618"/>
                </a:lnTo>
                <a:lnTo>
                  <a:pt x="0" y="0"/>
                </a:lnTo>
                <a:close/>
              </a:path>
            </a:pathLst>
          </a:custGeom>
          <a:blipFill>
            <a:blip r:embed="rId11">
              <a:extLst>
                <a:ext uri="{28A0092B-C50C-407E-A947-70E740481C1C}">
                  <a14:useLocalDpi xmlns:a14="http://schemas.microsoft.com/office/drawing/2010/main"/>
                </a:ext>
              </a:extLst>
            </a:blip>
            <a:stretch>
              <a:fillRect/>
            </a:stretch>
          </a:blipFill>
        </p:spPr>
        <p:txBody>
          <a:bodyPr/>
          <a:lstStyle/>
          <a:p>
            <a:endParaRPr lang="vi-VN"/>
          </a:p>
        </p:txBody>
      </p:sp>
      <p:sp>
        <p:nvSpPr>
          <p:cNvPr id="8" name="Freeform 8"/>
          <p:cNvSpPr/>
          <p:nvPr/>
        </p:nvSpPr>
        <p:spPr>
          <a:xfrm rot="-5400000">
            <a:off x="2697869" y="5993882"/>
            <a:ext cx="7315200" cy="713232"/>
          </a:xfrm>
          <a:custGeom>
            <a:rect l="l" t="t" r="r" b="b"/>
            <a:pathLst>
              <a:path w="7315200" h="713232">
                <a:moveTo>
                  <a:pt x="0" y="0"/>
                </a:moveTo>
                <a:lnTo>
                  <a:pt x="7315200" y="0"/>
                </a:lnTo>
                <a:lnTo>
                  <a:pt x="7315200" y="713232"/>
                </a:lnTo>
                <a:lnTo>
                  <a:pt x="0" y="71323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9" name="TextBox 9"/>
          <p:cNvSpPr txBox="1"/>
          <p:nvPr/>
        </p:nvSpPr>
        <p:spPr>
          <a:xfrm>
            <a:off x="6635954" y="7104331"/>
            <a:ext cx="4701017" cy="904875"/>
          </a:xfrm>
          <a:prstGeom prst="rect">
            <a:avLst/>
          </a:prstGeom>
        </p:spPr>
        <p:txBody>
          <a:bodyPr lIns="0" tIns="0" rIns="0" bIns="0" rtlCol="0" anchor="t">
            <a:spAutoFit/>
          </a:bodyPr>
          <a:lstStyle/>
          <a:p>
            <a:pPr marL="0" lvl="0" indent="0" algn="ctr">
              <a:lnSpc>
                <a:spcPts val="7500"/>
              </a:lnSpc>
              <a:spcBef>
                <a:spcPct val="0"/>
              </a:spcBef>
            </a:pPr>
            <a:r>
              <a:rPr lang="en-US" sz="5000" u="none" strike="noStrike">
                <a:solidFill>
                  <a:srgbClr val="FFFB9C"/>
                </a:solidFill>
                <a:latin typeface="Muli" panose="00000500000000000000"/>
              </a:rPr>
              <a:t>Nội dung</a:t>
            </a:r>
          </a:p>
        </p:txBody>
      </p:sp>
      <p:sp>
        <p:nvSpPr>
          <p:cNvPr id="10" name="Freeform 10"/>
          <p:cNvSpPr/>
          <p:nvPr/>
        </p:nvSpPr>
        <p:spPr>
          <a:xfrm rot="-5400000" flipV="1">
            <a:off x="7827179" y="5993882"/>
            <a:ext cx="7315200" cy="713232"/>
          </a:xfrm>
          <a:custGeom>
            <a:rect l="l" t="t" r="r" b="b"/>
            <a:pathLst>
              <a:path w="7315200" h="713232">
                <a:moveTo>
                  <a:pt x="0" y="713232"/>
                </a:moveTo>
                <a:lnTo>
                  <a:pt x="7315200" y="713232"/>
                </a:lnTo>
                <a:lnTo>
                  <a:pt x="7315200" y="0"/>
                </a:lnTo>
                <a:lnTo>
                  <a:pt x="0" y="0"/>
                </a:lnTo>
                <a:lnTo>
                  <a:pt x="0" y="713232"/>
                </a:lnTo>
                <a:close/>
              </a:path>
            </a:pathLst>
          </a:custGeom>
          <a:blipFill>
            <a:blip r:embed="rId12">
              <a:extLst>
                <a:ext uri="{96DAC541-7B7A-43D3-8B79-37D633B846F1}">
                  <asvg:svgBlip xmlns:asvg="http://schemas.microsoft.com/office/drawing/2016/SVG/main" r:embed="rId14"/>
                </a:ext>
              </a:extLst>
            </a:blip>
            <a:stretch>
              <a:fillRect/>
            </a:stretch>
          </a:blipFill>
        </p:spPr>
        <p:txBody>
          <a:bodyPr/>
          <a:lstStyle/>
          <a:p>
            <a:endParaRPr lang="vi-VN"/>
          </a:p>
        </p:txBody>
      </p:sp>
      <p:sp>
        <p:nvSpPr>
          <p:cNvPr id="11" name="Freeform 11"/>
          <p:cNvSpPr/>
          <p:nvPr/>
        </p:nvSpPr>
        <p:spPr>
          <a:xfrm>
            <a:off x="6728246" y="3305559"/>
            <a:ext cx="4516432" cy="3500235"/>
          </a:xfrm>
          <a:custGeom>
            <a:rect l="l" t="t" r="r" b="b"/>
            <a:pathLst>
              <a:path w="4516432" h="3500235">
                <a:moveTo>
                  <a:pt x="0" y="0"/>
                </a:moveTo>
                <a:lnTo>
                  <a:pt x="4516433" y="0"/>
                </a:lnTo>
                <a:lnTo>
                  <a:pt x="4516433" y="3500236"/>
                </a:lnTo>
                <a:lnTo>
                  <a:pt x="0" y="3500236"/>
                </a:lnTo>
                <a:lnTo>
                  <a:pt x="0" y="0"/>
                </a:lnTo>
                <a:close/>
              </a:path>
            </a:pathLst>
          </a:custGeom>
          <a:blipFill>
            <a:blip r:embed="rId15">
              <a:extLst>
                <a:ext uri="{28A0092B-C50C-407E-A947-70E740481C1C}">
                  <a14:useLocalDpi xmlns:a14="http://schemas.microsoft.com/office/drawing/2010/main"/>
                </a:ext>
              </a:extLst>
            </a:blip>
            <a:stretch>
              <a:fillRect/>
            </a:stretch>
          </a:blipFill>
        </p:spPr>
        <p:txBody>
          <a:bodyPr/>
          <a:lstStyle/>
          <a:p>
            <a:endParaRPr lang="vi-VN"/>
          </a:p>
        </p:txBody>
      </p:sp>
      <p:sp>
        <p:nvSpPr>
          <p:cNvPr id="12" name="TextBox 12"/>
          <p:cNvSpPr txBox="1"/>
          <p:nvPr/>
        </p:nvSpPr>
        <p:spPr>
          <a:xfrm>
            <a:off x="1885856" y="559909"/>
            <a:ext cx="14516289" cy="1369695"/>
          </a:xfrm>
          <a:prstGeom prst="rect">
            <a:avLst/>
          </a:prstGeom>
        </p:spPr>
        <p:txBody>
          <a:bodyPr lIns="0" tIns="0" rIns="0" bIns="0" rtlCol="0" anchor="t">
            <a:spAutoFit/>
          </a:bodyPr>
          <a:lstStyle/>
          <a:p>
            <a:pPr algn="ctr">
              <a:lnSpc>
                <a:spcPts val="10800"/>
              </a:lnSpc>
            </a:pPr>
            <a:r>
              <a:rPr lang="en-US" sz="9000">
                <a:solidFill>
                  <a:srgbClr val="FFFB9C"/>
                </a:solidFill>
                <a:latin typeface="Faustina Bold" panose="00000800000000000000"/>
              </a:rPr>
              <a:t>ƯU ĐIỂM</a:t>
            </a:r>
          </a:p>
        </p:txBody>
      </p:sp>
      <p:sp>
        <p:nvSpPr>
          <p:cNvPr id="13" name="TextBox 13"/>
          <p:cNvSpPr txBox="1"/>
          <p:nvPr/>
        </p:nvSpPr>
        <p:spPr>
          <a:xfrm>
            <a:off x="1173107" y="7104331"/>
            <a:ext cx="4393625" cy="904875"/>
          </a:xfrm>
          <a:prstGeom prst="rect">
            <a:avLst/>
          </a:prstGeom>
        </p:spPr>
        <p:txBody>
          <a:bodyPr lIns="0" tIns="0" rIns="0" bIns="0" rtlCol="0" anchor="t">
            <a:spAutoFit/>
          </a:bodyPr>
          <a:lstStyle/>
          <a:p>
            <a:pPr algn="ctr">
              <a:lnSpc>
                <a:spcPts val="7500"/>
              </a:lnSpc>
            </a:pPr>
            <a:r>
              <a:rPr lang="en-US" sz="5000">
                <a:solidFill>
                  <a:srgbClr val="FFFB9C"/>
                </a:solidFill>
                <a:latin typeface="Muli" panose="00000500000000000000"/>
              </a:rPr>
              <a:t>Giao diện</a:t>
            </a:r>
          </a:p>
        </p:txBody>
      </p:sp>
      <p:sp>
        <p:nvSpPr>
          <p:cNvPr id="14" name="TextBox 14"/>
          <p:cNvSpPr txBox="1"/>
          <p:nvPr/>
        </p:nvSpPr>
        <p:spPr>
          <a:xfrm>
            <a:off x="12714593" y="7104331"/>
            <a:ext cx="4061018" cy="904875"/>
          </a:xfrm>
          <a:prstGeom prst="rect">
            <a:avLst/>
          </a:prstGeom>
        </p:spPr>
        <p:txBody>
          <a:bodyPr lIns="0" tIns="0" rIns="0" bIns="0" rtlCol="0" anchor="t">
            <a:spAutoFit/>
          </a:bodyPr>
          <a:lstStyle/>
          <a:p>
            <a:pPr marL="0" lvl="0" indent="0" algn="ctr">
              <a:lnSpc>
                <a:spcPts val="7500"/>
              </a:lnSpc>
              <a:spcBef>
                <a:spcPct val="0"/>
              </a:spcBef>
            </a:pPr>
            <a:r>
              <a:rPr lang="en-US" sz="5000" u="none" strike="noStrike">
                <a:solidFill>
                  <a:srgbClr val="FFFB9C"/>
                </a:solidFill>
                <a:latin typeface="Muli" panose="00000500000000000000"/>
              </a:rPr>
              <a:t>Tính năng</a:t>
            </a:r>
          </a:p>
        </p:txBody>
      </p:sp>
      <p:sp>
        <p:nvSpPr>
          <p:cNvPr id="15" name="TextBox 15"/>
          <p:cNvSpPr txBox="1"/>
          <p:nvPr/>
        </p:nvSpPr>
        <p:spPr>
          <a:xfrm>
            <a:off x="1173107" y="8355367"/>
            <a:ext cx="4393625" cy="628650"/>
          </a:xfrm>
          <a:prstGeom prst="rect">
            <a:avLst/>
          </a:prstGeom>
        </p:spPr>
        <p:txBody>
          <a:bodyPr lIns="0" tIns="0" rIns="0" bIns="0" rtlCol="0" anchor="t">
            <a:spAutoFit/>
          </a:bodyPr>
          <a:lstStyle/>
          <a:p>
            <a:pPr algn="ctr">
              <a:lnSpc>
                <a:spcPts val="5250"/>
              </a:lnSpc>
            </a:pPr>
            <a:r>
              <a:rPr lang="en-US" sz="3500">
                <a:solidFill>
                  <a:srgbClr val="FFFFFF"/>
                </a:solidFill>
                <a:latin typeface="Muli" panose="00000500000000000000"/>
              </a:rPr>
              <a:t>Hiện đại, sáng tạo</a:t>
            </a:r>
          </a:p>
        </p:txBody>
      </p:sp>
      <p:sp>
        <p:nvSpPr>
          <p:cNvPr id="16" name="TextBox 16"/>
          <p:cNvSpPr txBox="1"/>
          <p:nvPr/>
        </p:nvSpPr>
        <p:spPr>
          <a:xfrm>
            <a:off x="6947188" y="8352106"/>
            <a:ext cx="4393625" cy="628650"/>
          </a:xfrm>
          <a:prstGeom prst="rect">
            <a:avLst/>
          </a:prstGeom>
        </p:spPr>
        <p:txBody>
          <a:bodyPr lIns="0" tIns="0" rIns="0" bIns="0" rtlCol="0" anchor="t">
            <a:spAutoFit/>
          </a:bodyPr>
          <a:lstStyle/>
          <a:p>
            <a:pPr algn="ctr">
              <a:lnSpc>
                <a:spcPts val="5250"/>
              </a:lnSpc>
            </a:pPr>
            <a:r>
              <a:rPr lang="en-US" sz="3500">
                <a:solidFill>
                  <a:srgbClr val="FFFFFF"/>
                </a:solidFill>
                <a:latin typeface="Muli" panose="00000500000000000000"/>
              </a:rPr>
              <a:t>Đầy đủ, rõ ràng</a:t>
            </a:r>
          </a:p>
        </p:txBody>
      </p:sp>
      <p:sp>
        <p:nvSpPr>
          <p:cNvPr id="17" name="TextBox 17"/>
          <p:cNvSpPr txBox="1"/>
          <p:nvPr/>
        </p:nvSpPr>
        <p:spPr>
          <a:xfrm>
            <a:off x="12721268" y="8348844"/>
            <a:ext cx="4393625" cy="628650"/>
          </a:xfrm>
          <a:prstGeom prst="rect">
            <a:avLst/>
          </a:prstGeom>
        </p:spPr>
        <p:txBody>
          <a:bodyPr lIns="0" tIns="0" rIns="0" bIns="0" rtlCol="0" anchor="t">
            <a:spAutoFit/>
          </a:bodyPr>
          <a:lstStyle/>
          <a:p>
            <a:pPr algn="ctr">
              <a:lnSpc>
                <a:spcPts val="5250"/>
              </a:lnSpc>
            </a:pPr>
            <a:r>
              <a:rPr lang="en-US" sz="3500">
                <a:solidFill>
                  <a:srgbClr val="FFFFFF"/>
                </a:solidFill>
                <a:latin typeface="Muli" panose="00000500000000000000"/>
              </a:rPr>
              <a:t>Đa dạng, tiện lợi</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D8D1"/>
        </a:solidFill>
        <a:effectLst/>
      </p:bgPr>
    </p:bg>
    <p:spTree>
      <p:nvGrpSpPr>
        <p:cNvPr id="1" name=""/>
        <p:cNvGrpSpPr/>
        <p:nvPr/>
      </p:nvGrpSpPr>
      <p:grpSpPr>
        <a:xfrm>
          <a:off x="0" y="0"/>
          <a:ext cx="0" cy="0"/>
        </a:xfrm>
      </p:grpSpPr>
      <p:sp>
        <p:nvSpPr>
          <p:cNvPr id="2" name="Freeform 2"/>
          <p:cNvSpPr/>
          <p:nvPr/>
        </p:nvSpPr>
        <p:spPr>
          <a:xfrm rot="-968698">
            <a:off x="10554279" y="4429495"/>
            <a:ext cx="8101087" cy="9037724"/>
          </a:xfrm>
          <a:custGeom>
            <a:rect l="l" t="t" r="r" b="b"/>
            <a:pathLst>
              <a:path w="8101087" h="9037724">
                <a:moveTo>
                  <a:pt x="0" y="0"/>
                </a:moveTo>
                <a:lnTo>
                  <a:pt x="8101086" y="0"/>
                </a:lnTo>
                <a:lnTo>
                  <a:pt x="8101086" y="9037723"/>
                </a:lnTo>
                <a:lnTo>
                  <a:pt x="0" y="90377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971550" flipH="1">
            <a:off x="12039845" y="-318487"/>
            <a:ext cx="6061849" cy="7200900"/>
          </a:xfrm>
          <a:custGeom>
            <a:rect l="l" t="t" r="r" b="b"/>
            <a:pathLst>
              <a:path w="6061849" h="7200900">
                <a:moveTo>
                  <a:pt x="6061849" y="0"/>
                </a:moveTo>
                <a:lnTo>
                  <a:pt x="0" y="0"/>
                </a:lnTo>
                <a:lnTo>
                  <a:pt x="0" y="7200900"/>
                </a:lnTo>
                <a:lnTo>
                  <a:pt x="6061849" y="7200900"/>
                </a:lnTo>
                <a:lnTo>
                  <a:pt x="606184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653721">
            <a:off x="15553627" y="8648719"/>
            <a:ext cx="1741661" cy="1219163"/>
          </a:xfrm>
          <a:custGeom>
            <a:rect l="l" t="t" r="r" b="b"/>
            <a:pathLst>
              <a:path w="1741660" h="1219163">
                <a:moveTo>
                  <a:pt x="0" y="0"/>
                </a:moveTo>
                <a:lnTo>
                  <a:pt x="1741661" y="0"/>
                </a:lnTo>
                <a:lnTo>
                  <a:pt x="1741661" y="1219162"/>
                </a:lnTo>
                <a:lnTo>
                  <a:pt x="0" y="12191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TextBox 5"/>
          <p:cNvSpPr txBox="1"/>
          <p:nvPr/>
        </p:nvSpPr>
        <p:spPr>
          <a:xfrm>
            <a:off x="1028700" y="782382"/>
            <a:ext cx="7938300" cy="1369695"/>
          </a:xfrm>
          <a:prstGeom prst="rect">
            <a:avLst/>
          </a:prstGeom>
        </p:spPr>
        <p:txBody>
          <a:bodyPr lIns="0" tIns="0" rIns="0" bIns="0" rtlCol="0" anchor="t">
            <a:spAutoFit/>
          </a:bodyPr>
          <a:lstStyle/>
          <a:p>
            <a:pPr>
              <a:lnSpc>
                <a:spcPts val="10800"/>
              </a:lnSpc>
            </a:pPr>
            <a:r>
              <a:rPr lang="en-US" sz="9000">
                <a:solidFill>
                  <a:srgbClr val="F43D20"/>
                </a:solidFill>
                <a:latin typeface="Faustina Bold" panose="00000800000000000000"/>
              </a:rPr>
              <a:t>NHƯỢC ĐIỂM</a:t>
            </a:r>
          </a:p>
        </p:txBody>
      </p:sp>
      <p:sp>
        <p:nvSpPr>
          <p:cNvPr id="6" name="Freeform 6"/>
          <p:cNvSpPr/>
          <p:nvPr/>
        </p:nvSpPr>
        <p:spPr>
          <a:xfrm>
            <a:off x="2523156" y="2152077"/>
            <a:ext cx="3961165" cy="401068"/>
          </a:xfrm>
          <a:custGeom>
            <a:rect l="l" t="t" r="r" b="b"/>
            <a:pathLst>
              <a:path w="3961165" h="401068">
                <a:moveTo>
                  <a:pt x="0" y="0"/>
                </a:moveTo>
                <a:lnTo>
                  <a:pt x="3961165" y="0"/>
                </a:lnTo>
                <a:lnTo>
                  <a:pt x="3961165" y="401068"/>
                </a:lnTo>
                <a:lnTo>
                  <a:pt x="0" y="401068"/>
                </a:lnTo>
                <a:lnTo>
                  <a:pt x="0" y="0"/>
                </a:lnTo>
                <a:close/>
              </a:path>
            </a:pathLst>
          </a:custGeom>
          <a: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rot="-1588259">
            <a:off x="8058574" y="475288"/>
            <a:ext cx="612117" cy="679187"/>
          </a:xfrm>
          <a:custGeom>
            <a:rect l="l" t="t" r="r" b="b"/>
            <a:pathLst>
              <a:path w="612117" h="679187">
                <a:moveTo>
                  <a:pt x="0" y="0"/>
                </a:moveTo>
                <a:lnTo>
                  <a:pt x="612118" y="0"/>
                </a:lnTo>
                <a:lnTo>
                  <a:pt x="612118" y="679187"/>
                </a:lnTo>
                <a:lnTo>
                  <a:pt x="0" y="679187"/>
                </a:lnTo>
                <a:lnTo>
                  <a:pt x="0" y="0"/>
                </a:lnTo>
                <a:close/>
              </a:path>
            </a:pathLst>
          </a:custGeom>
          <a:blipFill>
            <a:blip r:embed="rId10">
              <a:extLst>
                <a:ext uri="{28A0092B-C50C-407E-A947-70E740481C1C}">
                  <a14:useLocalDpi xmlns:a14="http://schemas.microsoft.com/office/drawing/2010/main"/>
                </a:ext>
              </a:extLst>
            </a:blip>
            <a:stretch>
              <a:fillRect/>
            </a:stretch>
          </a:blipFill>
        </p:spPr>
        <p:txBody>
          <a:bodyPr/>
          <a:lstStyle/>
          <a:p>
            <a:endParaRPr lang="vi-VN"/>
          </a:p>
        </p:txBody>
      </p:sp>
      <p:sp>
        <p:nvSpPr>
          <p:cNvPr id="8" name="Freeform 8"/>
          <p:cNvSpPr/>
          <p:nvPr/>
        </p:nvSpPr>
        <p:spPr>
          <a:xfrm rot="961887">
            <a:off x="12528945" y="1637913"/>
            <a:ext cx="4954393" cy="3852041"/>
          </a:xfrm>
          <a:custGeom>
            <a:rect l="l" t="t" r="r" b="b"/>
            <a:pathLst>
              <a:path w="4954393" h="3852041">
                <a:moveTo>
                  <a:pt x="0" y="0"/>
                </a:moveTo>
                <a:lnTo>
                  <a:pt x="4954393" y="0"/>
                </a:lnTo>
                <a:lnTo>
                  <a:pt x="4954393" y="3852041"/>
                </a:lnTo>
                <a:lnTo>
                  <a:pt x="0" y="3852041"/>
                </a:lnTo>
                <a:lnTo>
                  <a:pt x="0" y="0"/>
                </a:lnTo>
                <a:close/>
              </a:path>
            </a:pathLst>
          </a:custGeom>
          <a: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p:spPr>
        <p:txBody>
          <a:bodyPr/>
          <a:lstStyle/>
          <a:p>
            <a:endParaRPr lang="vi-VN"/>
          </a:p>
        </p:txBody>
      </p:sp>
      <p:sp>
        <p:nvSpPr>
          <p:cNvPr id="9" name="Freeform 9"/>
          <p:cNvSpPr/>
          <p:nvPr/>
        </p:nvSpPr>
        <p:spPr>
          <a:xfrm>
            <a:off x="1239528" y="2942594"/>
            <a:ext cx="8070775" cy="7344406"/>
          </a:xfrm>
          <a:custGeom>
            <a:rect l="l" t="t" r="r" b="b"/>
            <a:pathLst>
              <a:path w="8070774" h="7344406">
                <a:moveTo>
                  <a:pt x="0" y="0"/>
                </a:moveTo>
                <a:lnTo>
                  <a:pt x="8070775" y="0"/>
                </a:lnTo>
                <a:lnTo>
                  <a:pt x="8070775" y="7344406"/>
                </a:lnTo>
                <a:lnTo>
                  <a:pt x="0" y="7344406"/>
                </a:lnTo>
                <a:lnTo>
                  <a:pt x="0" y="0"/>
                </a:lnTo>
                <a:close/>
              </a:path>
            </a:pathLst>
          </a:custGeom>
          <a:blipFill>
            <a:blip r:embed="rId13">
              <a:extLst>
                <a:ext uri="{28A0092B-C50C-407E-A947-70E740481C1C}">
                  <a14:useLocalDpi xmlns:a14="http://schemas.microsoft.com/office/drawing/2010/main"/>
                </a:ext>
              </a:extLst>
            </a:blip>
            <a:stretch>
              <a:fillRect/>
            </a:stretch>
          </a:blipFill>
        </p:spPr>
        <p:txBody>
          <a:bodyPr/>
          <a:lstStyle/>
          <a:p>
            <a:endParaRPr lang="vi-VN"/>
          </a:p>
        </p:txBody>
      </p:sp>
      <p:sp>
        <p:nvSpPr>
          <p:cNvPr id="10" name="Freeform 10"/>
          <p:cNvSpPr/>
          <p:nvPr/>
        </p:nvSpPr>
        <p:spPr>
          <a:xfrm rot="-978563">
            <a:off x="9729426" y="6689634"/>
            <a:ext cx="6289307" cy="2838050"/>
          </a:xfrm>
          <a:custGeom>
            <a:rect l="l" t="t" r="r" b="b"/>
            <a:pathLst>
              <a:path w="6289307" h="2838050">
                <a:moveTo>
                  <a:pt x="0" y="0"/>
                </a:moveTo>
                <a:lnTo>
                  <a:pt x="6289307" y="0"/>
                </a:lnTo>
                <a:lnTo>
                  <a:pt x="6289307" y="2838049"/>
                </a:lnTo>
                <a:lnTo>
                  <a:pt x="0" y="2838049"/>
                </a:lnTo>
                <a:lnTo>
                  <a:pt x="0" y="0"/>
                </a:lnTo>
                <a:close/>
              </a:path>
            </a:pathLst>
          </a:custGeom>
          <a:blipFill>
            <a:blip r:embed="rId14">
              <a:extLst>
                <a:ext uri="{28A0092B-C50C-407E-A947-70E740481C1C}">
                  <a14:useLocalDpi xmlns:a14="http://schemas.microsoft.com/office/drawing/2010/main"/>
                </a:ext>
              </a:extLst>
            </a:blip>
            <a:stretch>
              <a:fillRect/>
            </a:stretch>
          </a:blipFill>
        </p:spPr>
        <p:txBody>
          <a:bodyPr/>
          <a:lstStyle/>
          <a:p>
            <a:endParaRPr lang="vi-VN"/>
          </a:p>
        </p:txBody>
      </p:sp>
      <p:sp>
        <p:nvSpPr>
          <p:cNvPr id="11" name="TextBox 11"/>
          <p:cNvSpPr txBox="1"/>
          <p:nvPr/>
        </p:nvSpPr>
        <p:spPr>
          <a:xfrm rot="1006970">
            <a:off x="13378746" y="4138422"/>
            <a:ext cx="2687955" cy="854075"/>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Muli" panose="00000500000000000000"/>
              </a:rPr>
              <a:t>Đánh giá</a:t>
            </a:r>
          </a:p>
        </p:txBody>
      </p:sp>
      <p:sp>
        <p:nvSpPr>
          <p:cNvPr id="12" name="TextBox 12"/>
          <p:cNvSpPr txBox="1"/>
          <p:nvPr/>
        </p:nvSpPr>
        <p:spPr>
          <a:xfrm rot="-971650">
            <a:off x="11729750" y="7725283"/>
            <a:ext cx="2697718" cy="84455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Muli" panose="00000500000000000000"/>
              </a:rPr>
              <a:t>Tìm kiếm</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7F1E1"/>
        </a:solidFill>
        <a:effectLst/>
      </p:bgPr>
    </p:bg>
    <p:spTree>
      <p:nvGrpSpPr>
        <p:cNvPr id="1" name=""/>
        <p:cNvGrpSpPr/>
        <p:nvPr/>
      </p:nvGrpSpPr>
      <p:grpSpPr>
        <a:xfrm>
          <a:off x="0" y="0"/>
          <a:ext cx="0" cy="0"/>
        </a:xfrm>
      </p:grpSpPr>
      <p:sp>
        <p:nvSpPr>
          <p:cNvPr id="2" name="Freeform 2"/>
          <p:cNvSpPr/>
          <p:nvPr/>
        </p:nvSpPr>
        <p:spPr>
          <a:xfrm rot="-60745">
            <a:off x="3385768" y="3634468"/>
            <a:ext cx="4803740" cy="4803740"/>
          </a:xfrm>
          <a:custGeom>
            <a:rect l="l" t="t" r="r" b="b"/>
            <a:pathLst>
              <a:path w="4803740" h="4803740">
                <a:moveTo>
                  <a:pt x="0" y="0"/>
                </a:moveTo>
                <a:lnTo>
                  <a:pt x="4803740" y="0"/>
                </a:lnTo>
                <a:lnTo>
                  <a:pt x="4803740" y="4803740"/>
                </a:lnTo>
                <a:lnTo>
                  <a:pt x="0" y="4803740"/>
                </a:lnTo>
                <a:lnTo>
                  <a:pt x="0" y="0"/>
                </a:lnTo>
                <a:close/>
              </a:path>
            </a:pathLst>
          </a:custGeom>
          <a:blipFill>
            <a:blip r:embed="rId2"/>
            <a:stretch>
              <a:fillRect/>
            </a:stretch>
          </a:blipFill>
        </p:spPr>
        <p:txBody>
          <a:bodyPr/>
          <a:lstStyle/>
          <a:p>
            <a:endParaRPr lang="vi-VN"/>
          </a:p>
        </p:txBody>
      </p:sp>
      <p:sp>
        <p:nvSpPr>
          <p:cNvPr id="3" name="Freeform 3"/>
          <p:cNvSpPr/>
          <p:nvPr/>
        </p:nvSpPr>
        <p:spPr>
          <a:xfrm rot="-10117717" flipH="1">
            <a:off x="-3480514" y="2428038"/>
            <a:ext cx="5012906" cy="8589091"/>
          </a:xfrm>
          <a:custGeom>
            <a:rect l="l" t="t" r="r" b="b"/>
            <a:pathLst>
              <a:path w="5012906" h="8589091">
                <a:moveTo>
                  <a:pt x="5012906" y="0"/>
                </a:moveTo>
                <a:lnTo>
                  <a:pt x="0" y="0"/>
                </a:lnTo>
                <a:lnTo>
                  <a:pt x="0" y="8589091"/>
                </a:lnTo>
                <a:lnTo>
                  <a:pt x="5012906" y="8589091"/>
                </a:lnTo>
                <a:lnTo>
                  <a:pt x="50129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grpSp>
        <p:nvGrpSpPr>
          <p:cNvPr id="4" name="Group 4"/>
          <p:cNvGrpSpPr>
            <a:grpSpLocks noChangeAspect="1"/>
          </p:cNvGrpSpPr>
          <p:nvPr/>
        </p:nvGrpSpPr>
        <p:grpSpPr>
          <a:xfrm>
            <a:off x="194683" y="2872109"/>
            <a:ext cx="6994769" cy="5112965"/>
            <a:chExt cx="2435860" cy="1780540"/>
          </a:xfrm>
        </p:grpSpPr>
        <p:sp>
          <p:nvSpPr>
            <p:cNvPr id="5" name="Freeform 5"/>
            <p:cNvSpPr/>
            <p:nvPr/>
          </p:nvSpPr>
          <p:spPr>
            <a:xfrm>
              <a:off x="74930" y="40640"/>
              <a:ext cx="2310130" cy="1664970"/>
            </a:xfrm>
            <a:custGeom>
              <a:rect l="l" t="t" r="r" b="b"/>
              <a:pathLst>
                <a:path w="2310130" h="1664970">
                  <a:moveTo>
                    <a:pt x="2310130" y="1664970"/>
                  </a:moveTo>
                  <a:lnTo>
                    <a:pt x="0" y="1664970"/>
                  </a:lnTo>
                  <a:lnTo>
                    <a:pt x="0" y="0"/>
                  </a:lnTo>
                  <a:lnTo>
                    <a:pt x="2308860" y="0"/>
                  </a:lnTo>
                  <a:lnTo>
                    <a:pt x="2308860" y="1664970"/>
                  </a:lnTo>
                  <a:close/>
                </a:path>
              </a:pathLst>
            </a:custGeom>
            <a:blipFill>
              <a:blip r:embed="rId5">
                <a:extLst>
                  <a:ext uri="{28A0092B-C50C-407E-A947-70E740481C1C}">
                    <a14:useLocalDpi xmlns:a14="http://schemas.microsoft.com/office/drawing/2010/main"/>
                  </a:ext>
                </a:extLst>
              </a:blip>
              <a:stretch>
                <a:fillRect t="-36718" b="-36718"/>
              </a:stretch>
            </a:blipFill>
          </p:spPr>
          <p:txBody>
            <a:bodyPr/>
            <a:lstStyle/>
            <a:p>
              <a:endParaRPr lang="vi-VN"/>
            </a:p>
          </p:txBody>
        </p:sp>
        <p:sp>
          <p:nvSpPr>
            <p:cNvPr id="6" name="Freeform 6"/>
            <p:cNvSpPr/>
            <p:nvPr/>
          </p:nvSpPr>
          <p:spPr>
            <a:xfrm>
              <a:off x="0" y="0"/>
              <a:ext cx="2435860" cy="1780540"/>
            </a:xfrm>
            <a:custGeom>
              <a:rect l="l" t="t" r="r" b="b"/>
              <a:pathLst>
                <a:path w="2435860" h="1780539">
                  <a:moveTo>
                    <a:pt x="2435860" y="1780540"/>
                  </a:moveTo>
                  <a:lnTo>
                    <a:pt x="0" y="1780540"/>
                  </a:lnTo>
                  <a:lnTo>
                    <a:pt x="0" y="0"/>
                  </a:lnTo>
                  <a:lnTo>
                    <a:pt x="2435860" y="0"/>
                  </a:lnTo>
                  <a:lnTo>
                    <a:pt x="2435860" y="1780540"/>
                  </a:lnTo>
                  <a:close/>
                </a:path>
              </a:pathLst>
            </a:custGeom>
            <a:blipFill>
              <a:blip r:embed="rId6">
                <a:extLst>
                  <a:ext uri="{28A0092B-C50C-407E-A947-70E740481C1C}">
                    <a14:useLocalDpi xmlns:a14="http://schemas.microsoft.com/office/drawing/2010/main"/>
                  </a:ext>
                </a:extLst>
              </a:blip>
              <a:stretch>
                <a:fillRect l="-66" r="-66"/>
              </a:stretch>
            </a:blipFill>
          </p:spPr>
          <p:txBody>
            <a:bodyPr/>
            <a:lstStyle/>
            <a:p>
              <a:endParaRPr lang="vi-VN"/>
            </a:p>
          </p:txBody>
        </p:sp>
      </p:grpSp>
      <p:sp>
        <p:nvSpPr>
          <p:cNvPr id="7" name="Freeform 7"/>
          <p:cNvSpPr/>
          <p:nvPr/>
        </p:nvSpPr>
        <p:spPr>
          <a:xfrm>
            <a:off x="5580819" y="4793740"/>
            <a:ext cx="5634112" cy="5493260"/>
          </a:xfrm>
          <a:custGeom>
            <a:rect l="l" t="t" r="r" b="b"/>
            <a:pathLst>
              <a:path w="5634112" h="5493260">
                <a:moveTo>
                  <a:pt x="0" y="0"/>
                </a:moveTo>
                <a:lnTo>
                  <a:pt x="5634112" y="0"/>
                </a:lnTo>
                <a:lnTo>
                  <a:pt x="5634112" y="5493260"/>
                </a:lnTo>
                <a:lnTo>
                  <a:pt x="0" y="5493260"/>
                </a:lnTo>
                <a:lnTo>
                  <a:pt x="0" y="0"/>
                </a:lnTo>
                <a:close/>
              </a:path>
            </a:pathLst>
          </a:custGeom>
          <a:blipFill>
            <a:blip r:embed="rId7">
              <a:extLst>
                <a:ext uri="{28A0092B-C50C-407E-A947-70E740481C1C}">
                  <a14:useLocalDpi xmlns:a14="http://schemas.microsoft.com/office/drawing/2010/main"/>
                </a:ext>
              </a:extLst>
            </a:blip>
            <a:stretch>
              <a:fillRect/>
            </a:stretch>
          </a:blipFill>
        </p:spPr>
        <p:txBody>
          <a:bodyPr/>
          <a:lstStyle/>
          <a:p>
            <a:endParaRPr lang="vi-VN"/>
          </a:p>
        </p:txBody>
      </p:sp>
      <p:sp>
        <p:nvSpPr>
          <p:cNvPr id="8" name="Freeform 8"/>
          <p:cNvSpPr/>
          <p:nvPr/>
        </p:nvSpPr>
        <p:spPr>
          <a:xfrm>
            <a:off x="10130584" y="2872109"/>
            <a:ext cx="7406600" cy="7045528"/>
          </a:xfrm>
          <a:custGeom>
            <a:rect l="l" t="t" r="r" b="b"/>
            <a:pathLst>
              <a:path w="7406599" h="7045527">
                <a:moveTo>
                  <a:pt x="0" y="0"/>
                </a:moveTo>
                <a:lnTo>
                  <a:pt x="7406600" y="0"/>
                </a:lnTo>
                <a:lnTo>
                  <a:pt x="7406600" y="7045528"/>
                </a:lnTo>
                <a:lnTo>
                  <a:pt x="0" y="7045528"/>
                </a:lnTo>
                <a:lnTo>
                  <a:pt x="0" y="0"/>
                </a:lnTo>
                <a:close/>
              </a:path>
            </a:pathLst>
          </a:custGeom>
          <a: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9" name="TextBox 9"/>
          <p:cNvSpPr txBox="1"/>
          <p:nvPr/>
        </p:nvSpPr>
        <p:spPr>
          <a:xfrm>
            <a:off x="2667392" y="472468"/>
            <a:ext cx="12953216" cy="2114550"/>
          </a:xfrm>
          <a:prstGeom prst="rect">
            <a:avLst/>
          </a:prstGeom>
        </p:spPr>
        <p:txBody>
          <a:bodyPr lIns="0" tIns="0" rIns="0" bIns="0" rtlCol="0" anchor="t">
            <a:spAutoFit/>
          </a:bodyPr>
          <a:lstStyle/>
          <a:p>
            <a:pPr algn="ctr">
              <a:lnSpc>
                <a:spcPts val="8400"/>
              </a:lnSpc>
            </a:pPr>
            <a:r>
              <a:rPr lang="en-US" sz="7000">
                <a:solidFill>
                  <a:srgbClr val="F43D20"/>
                </a:solidFill>
                <a:latin typeface="Faustina Bold" panose="00000800000000000000"/>
              </a:rPr>
              <a:t>HƯỚNG PHÁT TRIỂN WEB TRONG TƯƠNG LAI</a:t>
            </a:r>
          </a:p>
        </p:txBody>
      </p:sp>
      <p:sp>
        <p:nvSpPr>
          <p:cNvPr id="10" name="TextBox 10"/>
          <p:cNvSpPr txBox="1"/>
          <p:nvPr/>
        </p:nvSpPr>
        <p:spPr>
          <a:xfrm>
            <a:off x="11504829" y="4774690"/>
            <a:ext cx="5763996" cy="4629150"/>
          </a:xfrm>
          <a:prstGeom prst="rect">
            <a:avLst/>
          </a:prstGeom>
        </p:spPr>
        <p:txBody>
          <a:bodyPr lIns="0" tIns="0" rIns="0" bIns="0" rtlCol="0" anchor="t">
            <a:spAutoFit/>
          </a:bodyPr>
          <a:lstStyle/>
          <a:p>
            <a:pPr algn="just">
              <a:lnSpc>
                <a:spcPts val="5250"/>
              </a:lnSpc>
            </a:pPr>
            <a:r>
              <a:rPr lang="en-US" sz="3500">
                <a:solidFill>
                  <a:srgbClr val="FFFFFF"/>
                </a:solidFill>
                <a:latin typeface="Muli" panose="00000500000000000000"/>
              </a:rPr>
              <a:t>Hoàn thiện được hệ thống dịch vụ, cung cấp đầy đủ tính năng đang thiếu của web như mục đánh giá của khách hàng, mục tìm kiếm và tối ưu hóa giao diện người dùng tốt hơn</a:t>
            </a:r>
          </a:p>
        </p:txBody>
      </p:sp>
      <p:sp>
        <p:nvSpPr>
          <p:cNvPr id="11" name="TextBox 11"/>
          <p:cNvSpPr txBox="1"/>
          <p:nvPr/>
        </p:nvSpPr>
        <p:spPr>
          <a:xfrm>
            <a:off x="10951886" y="2892372"/>
            <a:ext cx="5763996" cy="904875"/>
          </a:xfrm>
          <a:prstGeom prst="rect">
            <a:avLst/>
          </a:prstGeom>
        </p:spPr>
        <p:txBody>
          <a:bodyPr lIns="0" tIns="0" rIns="0" bIns="0" rtlCol="0" anchor="t">
            <a:spAutoFit/>
          </a:bodyPr>
          <a:lstStyle/>
          <a:p>
            <a:pPr algn="ctr">
              <a:lnSpc>
                <a:spcPts val="7500"/>
              </a:lnSpc>
            </a:pPr>
            <a:r>
              <a:rPr lang="en-US" sz="5000">
                <a:solidFill>
                  <a:srgbClr val="FFFFFF"/>
                </a:solidFill>
                <a:latin typeface="Muli" panose="00000500000000000000"/>
              </a:rPr>
              <a:t>InnoPeers</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2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D8D1"/>
        </a:solidFill>
        <a:effectLst/>
      </p:bgPr>
    </p:bg>
    <p:spTree>
      <p:nvGrpSpPr>
        <p:cNvPr id="1" name=""/>
        <p:cNvGrpSpPr/>
        <p:nvPr/>
      </p:nvGrpSpPr>
      <p:grpSpPr>
        <a:xfrm>
          <a:off x="0" y="0"/>
          <a:ext cx="0" cy="0"/>
        </a:xfrm>
      </p:grpSpPr>
      <p:sp>
        <p:nvSpPr>
          <p:cNvPr id="2" name="Freeform 2"/>
          <p:cNvSpPr/>
          <p:nvPr/>
        </p:nvSpPr>
        <p:spPr>
          <a:xfrm>
            <a:off x="0" y="0"/>
            <a:ext cx="18288000" cy="14630400"/>
          </a:xfrm>
          <a:custGeom>
            <a:rect l="l" t="t" r="r" b="b"/>
            <a:pathLst>
              <a:path w="18288000" h="14630400">
                <a:moveTo>
                  <a:pt x="0" y="0"/>
                </a:moveTo>
                <a:lnTo>
                  <a:pt x="18288000" y="0"/>
                </a:lnTo>
                <a:lnTo>
                  <a:pt x="18288000" y="14630400"/>
                </a:lnTo>
                <a:lnTo>
                  <a:pt x="0" y="14630400"/>
                </a:lnTo>
                <a:lnTo>
                  <a:pt x="0" y="0"/>
                </a:lnTo>
                <a:close/>
              </a:path>
            </a:pathLst>
          </a:custGeom>
          <a:blipFill>
            <a:blip r:embed="rId2">
              <a:extLst>
                <a:ext uri="{28A0092B-C50C-407E-A947-70E740481C1C}">
                  <a14:useLocalDpi xmlns:a14="http://schemas.microsoft.com/office/drawing/2010/main"/>
                </a:ext>
              </a:extLst>
            </a:blip>
            <a:stretch>
              <a:fillRect/>
            </a:stretch>
          </a:blipFill>
        </p:spPr>
        <p:txBody>
          <a:bodyPr/>
          <a:lstStyle/>
          <a:p>
            <a:endParaRPr lang="vi-VN"/>
          </a:p>
        </p:txBody>
      </p:sp>
      <p:sp>
        <p:nvSpPr>
          <p:cNvPr id="3" name="Freeform 3"/>
          <p:cNvSpPr/>
          <p:nvPr/>
        </p:nvSpPr>
        <p:spPr>
          <a:xfrm>
            <a:off x="8394616" y="237414"/>
            <a:ext cx="8674150" cy="8229600"/>
          </a:xfrm>
          <a:custGeom>
            <a:rect l="l" t="t" r="r" b="b"/>
            <a:pathLst>
              <a:path w="8674150" h="8229600">
                <a:moveTo>
                  <a:pt x="0" y="0"/>
                </a:moveTo>
                <a:lnTo>
                  <a:pt x="8674150" y="0"/>
                </a:lnTo>
                <a:lnTo>
                  <a:pt x="8674150" y="8229600"/>
                </a:lnTo>
                <a:lnTo>
                  <a:pt x="0" y="8229600"/>
                </a:lnTo>
                <a:lnTo>
                  <a:pt x="0" y="0"/>
                </a:lnTo>
                <a:close/>
              </a:path>
            </a:pathLst>
          </a:custGeom>
          <a:blipFill>
            <a:blip r:embed="rId3">
              <a:extLst>
                <a:ext uri="{28A0092B-C50C-407E-A947-70E740481C1C}">
                  <a14:useLocalDpi xmlns:a14="http://schemas.microsoft.com/office/drawing/2010/main"/>
                </a:ext>
              </a:extLst>
            </a:blip>
            <a:stretch>
              <a:fillRect/>
            </a:stretch>
          </a:blipFill>
        </p:spPr>
        <p:txBody>
          <a:bodyPr/>
          <a:lstStyle/>
          <a:p>
            <a:endParaRPr lang="vi-VN"/>
          </a:p>
        </p:txBody>
      </p:sp>
      <p:sp>
        <p:nvSpPr>
          <p:cNvPr id="4" name="Freeform 4"/>
          <p:cNvSpPr/>
          <p:nvPr/>
        </p:nvSpPr>
        <p:spPr>
          <a:xfrm>
            <a:off x="7747886" y="2396435"/>
            <a:ext cx="9130820" cy="5494129"/>
          </a:xfrm>
          <a:custGeom>
            <a:rect l="l" t="t" r="r" b="b"/>
            <a:pathLst>
              <a:path w="9130820" h="5494129">
                <a:moveTo>
                  <a:pt x="0" y="0"/>
                </a:moveTo>
                <a:lnTo>
                  <a:pt x="9130820" y="0"/>
                </a:lnTo>
                <a:lnTo>
                  <a:pt x="9130820" y="5494130"/>
                </a:lnTo>
                <a:lnTo>
                  <a:pt x="0" y="5494130"/>
                </a:lnTo>
                <a:lnTo>
                  <a:pt x="0" y="0"/>
                </a:lnTo>
                <a:close/>
              </a:path>
            </a:pathLst>
          </a:custGeom>
          <a:blipFill>
            <a:blip r:embed="rId4">
              <a:extLst>
                <a:ext uri="{28A0092B-C50C-407E-A947-70E740481C1C}">
                  <a14:useLocalDpi xmlns:a14="http://schemas.microsoft.com/office/drawing/2010/main"/>
                </a:ext>
              </a:extLst>
            </a:blip>
            <a:stretch>
              <a:fillRect/>
            </a:stretch>
          </a:blipFill>
        </p:spPr>
        <p:txBody>
          <a:bodyPr/>
          <a:lstStyle/>
          <a:p>
            <a:endParaRPr lang="vi-VN"/>
          </a:p>
        </p:txBody>
      </p:sp>
      <p:sp>
        <p:nvSpPr>
          <p:cNvPr id="5" name="TextBox 5"/>
          <p:cNvSpPr txBox="1"/>
          <p:nvPr/>
        </p:nvSpPr>
        <p:spPr>
          <a:xfrm>
            <a:off x="7747886" y="3619773"/>
            <a:ext cx="8994313" cy="2739390"/>
          </a:xfrm>
          <a:prstGeom prst="rect">
            <a:avLst/>
          </a:prstGeom>
        </p:spPr>
        <p:txBody>
          <a:bodyPr lIns="0" tIns="0" rIns="0" bIns="0" rtlCol="0" anchor="t">
            <a:spAutoFit/>
          </a:bodyPr>
          <a:lstStyle/>
          <a:p>
            <a:pPr algn="ctr">
              <a:lnSpc>
                <a:spcPts val="10800"/>
              </a:lnSpc>
            </a:pPr>
            <a:r>
              <a:rPr lang="en-US" sz="9000">
                <a:solidFill>
                  <a:srgbClr val="FFD8D1"/>
                </a:solidFill>
                <a:latin typeface="Faustina Bold" panose="00000800000000000000"/>
              </a:rPr>
              <a:t>THANKS FOR LISTENING!</a:t>
            </a:r>
          </a:p>
        </p:txBody>
      </p:sp>
      <p:sp>
        <p:nvSpPr>
          <p:cNvPr id="6" name="Freeform 6"/>
          <p:cNvSpPr/>
          <p:nvPr/>
        </p:nvSpPr>
        <p:spPr>
          <a:xfrm>
            <a:off x="15740850" y="3280180"/>
            <a:ext cx="612117" cy="679187"/>
          </a:xfrm>
          <a:custGeom>
            <a:rect l="l" t="t" r="r" b="b"/>
            <a:pathLst>
              <a:path w="612117" h="679187">
                <a:moveTo>
                  <a:pt x="0" y="0"/>
                </a:moveTo>
                <a:lnTo>
                  <a:pt x="612118" y="0"/>
                </a:lnTo>
                <a:lnTo>
                  <a:pt x="612118" y="679187"/>
                </a:lnTo>
                <a:lnTo>
                  <a:pt x="0" y="679187"/>
                </a:lnTo>
                <a:lnTo>
                  <a:pt x="0" y="0"/>
                </a:lnTo>
                <a:close/>
              </a:path>
            </a:pathLst>
          </a:custGeom>
          <a:blipFill>
            <a:blip r:embed="rId5">
              <a:extLst>
                <a:ext uri="{28A0092B-C50C-407E-A947-70E740481C1C}">
                  <a14:useLocalDpi xmlns:a14="http://schemas.microsoft.com/office/drawing/2010/main"/>
                </a:ext>
              </a:extLst>
            </a:blip>
            <a:stretch>
              <a:fillRect/>
            </a:stretch>
          </a:blipFill>
        </p:spPr>
        <p:txBody>
          <a:bodyPr/>
          <a:lstStyle/>
          <a:p>
            <a:endParaRPr lang="vi-VN"/>
          </a:p>
        </p:txBody>
      </p:sp>
      <p:sp>
        <p:nvSpPr>
          <p:cNvPr id="7" name="Freeform 7"/>
          <p:cNvSpPr/>
          <p:nvPr/>
        </p:nvSpPr>
        <p:spPr>
          <a:xfrm>
            <a:off x="8184261" y="3198655"/>
            <a:ext cx="420710" cy="710059"/>
          </a:xfrm>
          <a:custGeom>
            <a:rect l="l" t="t" r="r" b="b"/>
            <a:pathLst>
              <a:path w="420710" h="710059">
                <a:moveTo>
                  <a:pt x="0" y="0"/>
                </a:moveTo>
                <a:lnTo>
                  <a:pt x="420710" y="0"/>
                </a:lnTo>
                <a:lnTo>
                  <a:pt x="420710" y="710059"/>
                </a:lnTo>
                <a:lnTo>
                  <a:pt x="0" y="710059"/>
                </a:lnTo>
                <a:lnTo>
                  <a:pt x="0" y="0"/>
                </a:lnTo>
                <a:close/>
              </a:path>
            </a:pathLst>
          </a:custGeom>
          <a:blipFill>
            <a:blip r:embed="rId6">
              <a:extLst>
                <a:ext uri="{28A0092B-C50C-407E-A947-70E740481C1C}">
                  <a14:useLocalDpi xmlns:a14="http://schemas.microsoft.com/office/drawing/2010/main"/>
                </a:ext>
              </a:extLst>
            </a:blip>
            <a:stretch>
              <a:fillRect/>
            </a:stretch>
          </a:blipFill>
        </p:spPr>
        <p:txBody>
          <a:bodyPr/>
          <a:lstStyle/>
          <a:p>
            <a:endParaRPr lang="vi-VN"/>
          </a:p>
        </p:txBody>
      </p:sp>
      <p:sp>
        <p:nvSpPr>
          <p:cNvPr id="8" name="Freeform 8"/>
          <p:cNvSpPr/>
          <p:nvPr/>
        </p:nvSpPr>
        <p:spPr>
          <a:xfrm>
            <a:off x="-210355" y="2270035"/>
            <a:ext cx="8604971" cy="8016965"/>
          </a:xfrm>
          <a:custGeom>
            <a:rect l="l" t="t" r="r" b="b"/>
            <a:pathLst>
              <a:path w="8604971" h="8016965">
                <a:moveTo>
                  <a:pt x="0" y="0"/>
                </a:moveTo>
                <a:lnTo>
                  <a:pt x="8604971" y="0"/>
                </a:lnTo>
                <a:lnTo>
                  <a:pt x="8604971" y="8016965"/>
                </a:lnTo>
                <a:lnTo>
                  <a:pt x="0" y="8016965"/>
                </a:lnTo>
                <a:lnTo>
                  <a:pt x="0" y="0"/>
                </a:lnTo>
                <a:close/>
              </a:path>
            </a:pathLst>
          </a:custGeom>
          <a:blipFill>
            <a:blip r:embed="rId7">
              <a:extLst>
                <a:ext uri="{28A0092B-C50C-407E-A947-70E740481C1C}">
                  <a14:useLocalDpi xmlns:a14="http://schemas.microsoft.com/office/drawing/2010/main"/>
                </a:ext>
              </a:extLst>
            </a:blip>
            <a:stretch>
              <a:fillRect/>
            </a:stretch>
          </a:blipFill>
        </p:spPr>
        <p:txBody>
          <a:bodyPr/>
          <a:lstStyle/>
          <a:p>
            <a:endParaRPr lang="vi-VN"/>
          </a:p>
        </p:txBody>
      </p:sp>
      <p:sp>
        <p:nvSpPr>
          <p:cNvPr id="9" name="Freeform 9"/>
          <p:cNvSpPr/>
          <p:nvPr/>
        </p:nvSpPr>
        <p:spPr>
          <a:xfrm>
            <a:off x="10626119" y="4589790"/>
            <a:ext cx="10841581" cy="10529885"/>
          </a:xfrm>
          <a:custGeom>
            <a:rect l="l" t="t" r="r" b="b"/>
            <a:pathLst>
              <a:path w="10841581" h="10529885">
                <a:moveTo>
                  <a:pt x="0" y="0"/>
                </a:moveTo>
                <a:lnTo>
                  <a:pt x="10841580" y="0"/>
                </a:lnTo>
                <a:lnTo>
                  <a:pt x="10841580" y="10529886"/>
                </a:lnTo>
                <a:lnTo>
                  <a:pt x="0" y="10529886"/>
                </a:lnTo>
                <a:lnTo>
                  <a:pt x="0" y="0"/>
                </a:lnTo>
                <a:close/>
              </a:path>
            </a:pathLst>
          </a:custGeom>
          <a:blipFill>
            <a:blip r:embed="rId8">
              <a:extLst>
                <a:ext uri="{28A0092B-C50C-407E-A947-70E740481C1C}">
                  <a14:useLocalDpi xmlns:a14="http://schemas.microsoft.com/office/drawing/2010/main"/>
                </a:ext>
              </a:extLst>
            </a:blip>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D8D1"/>
        </a:solidFill>
        <a:effectLst/>
      </p:bgPr>
    </p:bg>
    <p:spTree>
      <p:nvGrpSpPr>
        <p:cNvPr id="1" name=""/>
        <p:cNvGrpSpPr/>
        <p:nvPr/>
      </p:nvGrpSpPr>
      <p:grpSpPr>
        <a:xfrm>
          <a:off x="0" y="0"/>
          <a:ext cx="0" cy="0"/>
        </a:xfrm>
      </p:grpSpPr>
      <p:sp>
        <p:nvSpPr>
          <p:cNvPr id="2" name="Freeform 2"/>
          <p:cNvSpPr/>
          <p:nvPr/>
        </p:nvSpPr>
        <p:spPr>
          <a:xfrm rot="-372184">
            <a:off x="5780529" y="5180903"/>
            <a:ext cx="8967425" cy="5625021"/>
          </a:xfrm>
          <a:custGeom>
            <a:rect l="l" t="t" r="r" b="b"/>
            <a:pathLst>
              <a:path w="8967425" h="5625021">
                <a:moveTo>
                  <a:pt x="0" y="0"/>
                </a:moveTo>
                <a:lnTo>
                  <a:pt x="8967424" y="0"/>
                </a:lnTo>
                <a:lnTo>
                  <a:pt x="8967424" y="5625021"/>
                </a:lnTo>
                <a:lnTo>
                  <a:pt x="0" y="56250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174699">
            <a:off x="-630054" y="1019918"/>
            <a:ext cx="9140238" cy="9780410"/>
          </a:xfrm>
          <a:custGeom>
            <a:rect l="l" t="t" r="r" b="b"/>
            <a:pathLst>
              <a:path w="9140238" h="9780410">
                <a:moveTo>
                  <a:pt x="0" y="0"/>
                </a:moveTo>
                <a:lnTo>
                  <a:pt x="9140238" y="0"/>
                </a:lnTo>
                <a:lnTo>
                  <a:pt x="9140238" y="9780410"/>
                </a:lnTo>
                <a:lnTo>
                  <a:pt x="0" y="97804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953455" y="0"/>
            <a:ext cx="9511102" cy="11273935"/>
          </a:xfrm>
          <a:custGeom>
            <a:rect l="l" t="t" r="r" b="b"/>
            <a:pathLst>
              <a:path w="9511102" h="11273935">
                <a:moveTo>
                  <a:pt x="0" y="0"/>
                </a:moveTo>
                <a:lnTo>
                  <a:pt x="9511102" y="0"/>
                </a:lnTo>
                <a:lnTo>
                  <a:pt x="9511102" y="11273935"/>
                </a:lnTo>
                <a:lnTo>
                  <a:pt x="0" y="112739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TextBox 5"/>
          <p:cNvSpPr txBox="1"/>
          <p:nvPr/>
        </p:nvSpPr>
        <p:spPr>
          <a:xfrm>
            <a:off x="2089628" y="1706309"/>
            <a:ext cx="6218903" cy="1057275"/>
          </a:xfrm>
          <a:prstGeom prst="rect">
            <a:avLst/>
          </a:prstGeom>
        </p:spPr>
        <p:txBody>
          <a:bodyPr lIns="0" tIns="0" rIns="0" bIns="0" rtlCol="0" anchor="t">
            <a:spAutoFit/>
          </a:bodyPr>
          <a:lstStyle/>
          <a:p>
            <a:pPr algn="ctr">
              <a:lnSpc>
                <a:spcPts val="8400"/>
              </a:lnSpc>
            </a:pPr>
            <a:r>
              <a:rPr lang="en-US" sz="7000">
                <a:solidFill>
                  <a:srgbClr val="F43D20"/>
                </a:solidFill>
                <a:latin typeface="Faustina Bold" panose="00000800000000000000"/>
              </a:rPr>
              <a:t>MỤC ĐÍCH:</a:t>
            </a:r>
          </a:p>
        </p:txBody>
      </p:sp>
      <p:sp>
        <p:nvSpPr>
          <p:cNvPr id="6" name="Freeform 6"/>
          <p:cNvSpPr/>
          <p:nvPr/>
        </p:nvSpPr>
        <p:spPr>
          <a:xfrm rot="-197282">
            <a:off x="6605384" y="7132844"/>
            <a:ext cx="2699603" cy="1511778"/>
          </a:xfrm>
          <a:custGeom>
            <a:rect l="l" t="t" r="r" b="b"/>
            <a:pathLst>
              <a:path w="2699603" h="1511778">
                <a:moveTo>
                  <a:pt x="0" y="0"/>
                </a:moveTo>
                <a:lnTo>
                  <a:pt x="2699604" y="0"/>
                </a:lnTo>
                <a:lnTo>
                  <a:pt x="2699604" y="1511778"/>
                </a:lnTo>
                <a:lnTo>
                  <a:pt x="0" y="15117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Freeform 7"/>
          <p:cNvSpPr/>
          <p:nvPr/>
        </p:nvSpPr>
        <p:spPr>
          <a:xfrm rot="-6030505">
            <a:off x="2558943" y="1366715"/>
            <a:ext cx="612117" cy="679187"/>
          </a:xfrm>
          <a:custGeom>
            <a:rect l="l" t="t" r="r" b="b"/>
            <a:pathLst>
              <a:path w="612117" h="679187">
                <a:moveTo>
                  <a:pt x="0" y="0"/>
                </a:moveTo>
                <a:lnTo>
                  <a:pt x="612117" y="0"/>
                </a:lnTo>
                <a:lnTo>
                  <a:pt x="612117" y="679188"/>
                </a:lnTo>
                <a:lnTo>
                  <a:pt x="0" y="679188"/>
                </a:lnTo>
                <a:lnTo>
                  <a:pt x="0" y="0"/>
                </a:lnTo>
                <a:close/>
              </a:path>
            </a:pathLst>
          </a:custGeom>
          <a: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sp>
        <p:nvSpPr>
          <p:cNvPr id="8" name="Freeform 8"/>
          <p:cNvSpPr/>
          <p:nvPr/>
        </p:nvSpPr>
        <p:spPr>
          <a:xfrm>
            <a:off x="1471067" y="3199631"/>
            <a:ext cx="1360177" cy="1360177"/>
          </a:xfrm>
          <a:custGeom>
            <a:rect l="l" t="t" r="r" b="b"/>
            <a:pathLst>
              <a:path w="1360177" h="1360177">
                <a:moveTo>
                  <a:pt x="0" y="0"/>
                </a:moveTo>
                <a:lnTo>
                  <a:pt x="1360177" y="0"/>
                </a:lnTo>
                <a:lnTo>
                  <a:pt x="1360177" y="1360177"/>
                </a:lnTo>
                <a:lnTo>
                  <a:pt x="0" y="13601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9" name="Freeform 9"/>
          <p:cNvSpPr/>
          <p:nvPr/>
        </p:nvSpPr>
        <p:spPr>
          <a:xfrm>
            <a:off x="1493344" y="5905735"/>
            <a:ext cx="1371658" cy="1199577"/>
          </a:xfrm>
          <a:custGeom>
            <a:rect l="l" t="t" r="r" b="b"/>
            <a:pathLst>
              <a:path w="1371658" h="1199577">
                <a:moveTo>
                  <a:pt x="0" y="0"/>
                </a:moveTo>
                <a:lnTo>
                  <a:pt x="1371657" y="0"/>
                </a:lnTo>
                <a:lnTo>
                  <a:pt x="1371657" y="1199577"/>
                </a:lnTo>
                <a:lnTo>
                  <a:pt x="0" y="1199577"/>
                </a:lnTo>
                <a:lnTo>
                  <a:pt x="0" y="0"/>
                </a:lnTo>
                <a:close/>
              </a:path>
            </a:pathLst>
          </a:custGeom>
          <a: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0" name="Freeform 10"/>
          <p:cNvSpPr/>
          <p:nvPr/>
        </p:nvSpPr>
        <p:spPr>
          <a:xfrm>
            <a:off x="1527101" y="8448337"/>
            <a:ext cx="1337900" cy="1245920"/>
          </a:xfrm>
          <a:custGeom>
            <a:rect l="l" t="t" r="r" b="b"/>
            <a:pathLst>
              <a:path w="1337900" h="1245920">
                <a:moveTo>
                  <a:pt x="0" y="0"/>
                </a:moveTo>
                <a:lnTo>
                  <a:pt x="1337900" y="0"/>
                </a:lnTo>
                <a:lnTo>
                  <a:pt x="1337900" y="1245920"/>
                </a:lnTo>
                <a:lnTo>
                  <a:pt x="0" y="1245920"/>
                </a:lnTo>
                <a:lnTo>
                  <a:pt x="0" y="0"/>
                </a:lnTo>
                <a:close/>
              </a:path>
            </a:pathLst>
          </a:custGeom>
          <a: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a:blipFill>
        </p:spPr>
        <p:txBody>
          <a:bodyPr/>
          <a:lstStyle/>
          <a:p>
            <a:endParaRPr lang="vi-VN"/>
          </a:p>
        </p:txBody>
      </p:sp>
      <p:sp>
        <p:nvSpPr>
          <p:cNvPr id="11" name="Freeform 11"/>
          <p:cNvSpPr/>
          <p:nvPr/>
        </p:nvSpPr>
        <p:spPr>
          <a:xfrm>
            <a:off x="9749555" y="1860972"/>
            <a:ext cx="8182744" cy="7551991"/>
          </a:xfrm>
          <a:custGeom>
            <a:rect l="l" t="t" r="r" b="b"/>
            <a:pathLst>
              <a:path w="8182744" h="7551991">
                <a:moveTo>
                  <a:pt x="0" y="0"/>
                </a:moveTo>
                <a:lnTo>
                  <a:pt x="8182744" y="0"/>
                </a:lnTo>
                <a:lnTo>
                  <a:pt x="8182744" y="7551991"/>
                </a:lnTo>
                <a:lnTo>
                  <a:pt x="0" y="7551991"/>
                </a:lnTo>
                <a:lnTo>
                  <a:pt x="0" y="0"/>
                </a:lnTo>
                <a:close/>
              </a:path>
            </a:pathLst>
          </a:custGeom>
          <a:blipFill>
            <a:blip r:embed="rId18">
              <a:extLst>
                <a:ext uri="{28A0092B-C50C-407E-A947-70E740481C1C}">
                  <a14:useLocalDpi xmlns:a14="http://schemas.microsoft.com/office/drawing/2010/main"/>
                </a:ext>
              </a:extLst>
            </a:blip>
            <a:stretch>
              <a:fillRect/>
            </a:stretch>
          </a:blipFill>
        </p:spPr>
        <p:txBody>
          <a:bodyPr/>
          <a:lstStyle/>
          <a:p>
            <a:endParaRPr lang="vi-VN"/>
          </a:p>
        </p:txBody>
      </p:sp>
      <p:sp>
        <p:nvSpPr>
          <p:cNvPr id="12" name="Freeform 12"/>
          <p:cNvSpPr/>
          <p:nvPr/>
        </p:nvSpPr>
        <p:spPr>
          <a:xfrm>
            <a:off x="9720980" y="-1209647"/>
            <a:ext cx="8850507" cy="9930443"/>
          </a:xfrm>
          <a:custGeom>
            <a:rect l="l" t="t" r="r" b="b"/>
            <a:pathLst>
              <a:path w="8850507" h="9930443">
                <a:moveTo>
                  <a:pt x="0" y="0"/>
                </a:moveTo>
                <a:lnTo>
                  <a:pt x="8850508" y="0"/>
                </a:lnTo>
                <a:lnTo>
                  <a:pt x="8850508" y="9930443"/>
                </a:lnTo>
                <a:lnTo>
                  <a:pt x="0" y="9930443"/>
                </a:lnTo>
                <a:lnTo>
                  <a:pt x="0" y="0"/>
                </a:lnTo>
                <a:close/>
              </a:path>
            </a:pathLst>
          </a:custGeom>
          <a:blipFill>
            <a:blip r:embed="rId19">
              <a:extLst>
                <a:ext uri="{28A0092B-C50C-407E-A947-70E740481C1C}">
                  <a14:useLocalDpi xmlns:a14="http://schemas.microsoft.com/office/drawing/2010/main"/>
                </a:ext>
              </a:extLst>
            </a:blip>
            <a:stretch>
              <a:fillRect/>
            </a:stretch>
          </a:blipFill>
        </p:spPr>
        <p:txBody>
          <a:bodyPr/>
          <a:lstStyle/>
          <a:p>
            <a:endParaRPr lang="vi-VN"/>
          </a:p>
        </p:txBody>
      </p:sp>
      <p:sp>
        <p:nvSpPr>
          <p:cNvPr id="13" name="TextBox 13"/>
          <p:cNvSpPr txBox="1"/>
          <p:nvPr/>
        </p:nvSpPr>
        <p:spPr>
          <a:xfrm>
            <a:off x="3074038" y="3346430"/>
            <a:ext cx="6185373" cy="1825625"/>
          </a:xfrm>
          <a:prstGeom prst="rect">
            <a:avLst/>
          </a:prstGeom>
        </p:spPr>
        <p:txBody>
          <a:bodyPr lIns="0" tIns="0" rIns="0" bIns="0" rtlCol="0" anchor="t">
            <a:spAutoFit/>
          </a:bodyPr>
          <a:lstStyle/>
          <a:p>
            <a:pPr>
              <a:lnSpc>
                <a:spcPts val="4900"/>
              </a:lnSpc>
            </a:pPr>
            <a:r>
              <a:rPr lang="en-US" sz="3500">
                <a:solidFill>
                  <a:srgbClr val="F43D20"/>
                </a:solidFill>
                <a:latin typeface="Muli" panose="00000500000000000000"/>
              </a:rPr>
              <a:t>Cung cấp giải pháp toàn diện cho mục tiêu kinh doanh của khách hàng </a:t>
            </a:r>
          </a:p>
        </p:txBody>
      </p:sp>
      <p:sp>
        <p:nvSpPr>
          <p:cNvPr id="14" name="TextBox 14"/>
          <p:cNvSpPr txBox="1"/>
          <p:nvPr/>
        </p:nvSpPr>
        <p:spPr>
          <a:xfrm>
            <a:off x="3074038" y="5927039"/>
            <a:ext cx="6437393" cy="1206500"/>
          </a:xfrm>
          <a:prstGeom prst="rect">
            <a:avLst/>
          </a:prstGeom>
        </p:spPr>
        <p:txBody>
          <a:bodyPr lIns="0" tIns="0" rIns="0" bIns="0" rtlCol="0" anchor="t">
            <a:spAutoFit/>
          </a:bodyPr>
          <a:lstStyle/>
          <a:p>
            <a:pPr>
              <a:lnSpc>
                <a:spcPts val="4900"/>
              </a:lnSpc>
            </a:pPr>
            <a:r>
              <a:rPr lang="en-US" sz="3500">
                <a:solidFill>
                  <a:srgbClr val="F43D20"/>
                </a:solidFill>
                <a:latin typeface="Muli" panose="00000500000000000000"/>
              </a:rPr>
              <a:t>Giúp xây dựng hình ảnh và thu hút sự chú ý cho doanh nghiệp</a:t>
            </a:r>
          </a:p>
        </p:txBody>
      </p:sp>
      <p:sp>
        <p:nvSpPr>
          <p:cNvPr id="15" name="TextBox 15"/>
          <p:cNvSpPr txBox="1"/>
          <p:nvPr/>
        </p:nvSpPr>
        <p:spPr>
          <a:xfrm>
            <a:off x="3074038" y="8594437"/>
            <a:ext cx="6437393" cy="1206500"/>
          </a:xfrm>
          <a:prstGeom prst="rect">
            <a:avLst/>
          </a:prstGeom>
        </p:spPr>
        <p:txBody>
          <a:bodyPr lIns="0" tIns="0" rIns="0" bIns="0" rtlCol="0" anchor="t">
            <a:spAutoFit/>
          </a:bodyPr>
          <a:lstStyle/>
          <a:p>
            <a:pPr>
              <a:lnSpc>
                <a:spcPts val="4900"/>
              </a:lnSpc>
            </a:pPr>
            <a:r>
              <a:rPr lang="en-US" sz="3500">
                <a:solidFill>
                  <a:srgbClr val="F43D20"/>
                </a:solidFill>
                <a:latin typeface="Muli" panose="00000500000000000000"/>
              </a:rPr>
              <a:t>Mang lại giá trị cao nhất cho khách hàng</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7F1E1"/>
        </a:solidFill>
        <a:effectLst/>
      </p:bgPr>
    </p:bg>
    <p:spTree>
      <p:nvGrpSpPr>
        <p:cNvPr id="1" name=""/>
        <p:cNvGrpSpPr/>
        <p:nvPr/>
      </p:nvGrpSpPr>
      <p:grpSpPr>
        <a:xfrm>
          <a:off x="0" y="0"/>
          <a:ext cx="0" cy="0"/>
        </a:xfrm>
      </p:grpSpPr>
      <p:sp>
        <p:nvSpPr>
          <p:cNvPr id="2" name="Freeform 2"/>
          <p:cNvSpPr/>
          <p:nvPr/>
        </p:nvSpPr>
        <p:spPr>
          <a:xfrm rot="178086">
            <a:off x="-96905" y="555476"/>
            <a:ext cx="5284950" cy="5284950"/>
          </a:xfrm>
          <a:custGeom>
            <a:rect l="l" t="t" r="r" b="b"/>
            <a:pathLst>
              <a:path w="5284950" h="5284950">
                <a:moveTo>
                  <a:pt x="0" y="0"/>
                </a:moveTo>
                <a:lnTo>
                  <a:pt x="5284950" y="0"/>
                </a:lnTo>
                <a:lnTo>
                  <a:pt x="5284950" y="5284951"/>
                </a:lnTo>
                <a:lnTo>
                  <a:pt x="0" y="52849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499470">
            <a:off x="-1101924" y="5077656"/>
            <a:ext cx="6124838" cy="6832983"/>
          </a:xfrm>
          <a:custGeom>
            <a:rect l="l" t="t" r="r" b="b"/>
            <a:pathLst>
              <a:path w="6124838" h="6832983">
                <a:moveTo>
                  <a:pt x="0" y="0"/>
                </a:moveTo>
                <a:lnTo>
                  <a:pt x="6124838" y="0"/>
                </a:lnTo>
                <a:lnTo>
                  <a:pt x="6124838" y="6832983"/>
                </a:lnTo>
                <a:lnTo>
                  <a:pt x="0" y="68329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133861">
            <a:off x="584302" y="985184"/>
            <a:ext cx="6712863" cy="8468061"/>
          </a:xfrm>
          <a:custGeom>
            <a:rect l="l" t="t" r="r" b="b"/>
            <a:pathLst>
              <a:path w="6712863" h="8468061">
                <a:moveTo>
                  <a:pt x="0" y="0"/>
                </a:moveTo>
                <a:lnTo>
                  <a:pt x="6712863" y="0"/>
                </a:lnTo>
                <a:lnTo>
                  <a:pt x="6712863" y="8468062"/>
                </a:lnTo>
                <a:lnTo>
                  <a:pt x="0" y="84680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5" name="Group 5"/>
          <p:cNvGrpSpPr>
            <a:grpSpLocks noChangeAspect="1"/>
          </p:cNvGrpSpPr>
          <p:nvPr/>
        </p:nvGrpSpPr>
        <p:grpSpPr>
          <a:xfrm rot="-60519">
            <a:off x="1528316" y="2143504"/>
            <a:ext cx="4824834" cy="6596588"/>
            <a:chExt cx="1774190" cy="2425700"/>
          </a:xfrm>
        </p:grpSpPr>
        <p:sp>
          <p:nvSpPr>
            <p:cNvPr id="6" name="Freeform 6"/>
            <p:cNvSpPr/>
            <p:nvPr/>
          </p:nvSpPr>
          <p:spPr>
            <a:xfrm>
              <a:off x="35560" y="40640"/>
              <a:ext cx="1681480" cy="2325370"/>
            </a:xfrm>
            <a:custGeom>
              <a:rect l="l" t="t" r="r" b="b"/>
              <a:pathLst>
                <a:path w="1681480" h="2325370">
                  <a:moveTo>
                    <a:pt x="1680210" y="2325370"/>
                  </a:moveTo>
                  <a:lnTo>
                    <a:pt x="0" y="2325370"/>
                  </a:lnTo>
                  <a:lnTo>
                    <a:pt x="0" y="0"/>
                  </a:lnTo>
                  <a:lnTo>
                    <a:pt x="1681480" y="0"/>
                  </a:lnTo>
                  <a:lnTo>
                    <a:pt x="1681480" y="2325370"/>
                  </a:lnTo>
                  <a:close/>
                </a:path>
              </a:pathLst>
            </a:custGeom>
            <a:blipFill>
              <a:blip r:embed="rId8">
                <a:extLst>
                  <a:ext uri="{28A0092B-C50C-407E-A947-70E740481C1C}">
                    <a14:useLocalDpi xmlns:a14="http://schemas.microsoft.com/office/drawing/2010/main"/>
                  </a:ext>
                </a:extLst>
              </a:blip>
              <a:stretch>
                <a:fillRect/>
              </a:stretch>
            </a:blipFill>
          </p:spPr>
          <p:txBody>
            <a:bodyPr/>
            <a:lstStyle/>
            <a:p>
              <a:endParaRPr lang="vi-VN"/>
            </a:p>
          </p:txBody>
        </p:sp>
        <p:sp>
          <p:nvSpPr>
            <p:cNvPr id="7" name="Freeform 7"/>
            <p:cNvSpPr/>
            <p:nvPr/>
          </p:nvSpPr>
          <p:spPr>
            <a:xfrm>
              <a:off x="0" y="0"/>
              <a:ext cx="1774190" cy="2425700"/>
            </a:xfrm>
            <a:custGeom>
              <a:rect l="l" t="t" r="r" b="b"/>
              <a:pathLst>
                <a:path w="1774189" h="2425700">
                  <a:moveTo>
                    <a:pt x="1774190" y="2425700"/>
                  </a:moveTo>
                  <a:lnTo>
                    <a:pt x="0" y="2425700"/>
                  </a:lnTo>
                  <a:lnTo>
                    <a:pt x="0" y="0"/>
                  </a:lnTo>
                  <a:lnTo>
                    <a:pt x="1774190" y="0"/>
                  </a:lnTo>
                  <a:lnTo>
                    <a:pt x="1774190" y="2425700"/>
                  </a:lnTo>
                  <a:close/>
                </a:path>
              </a:pathLst>
            </a:custGeom>
            <a:blipFill>
              <a:blip r:embed="rId9">
                <a:extLst>
                  <a:ext uri="{28A0092B-C50C-407E-A947-70E740481C1C}">
                    <a14:useLocalDpi xmlns:a14="http://schemas.microsoft.com/office/drawing/2010/main"/>
                  </a:ext>
                </a:extLst>
              </a:blip>
              <a:stretch>
                <a:fillRect t="-17" b="-17"/>
              </a:stretch>
            </a:blipFill>
          </p:spPr>
          <p:txBody>
            <a:bodyPr/>
            <a:lstStyle/>
            <a:p>
              <a:endParaRPr lang="vi-VN"/>
            </a:p>
          </p:txBody>
        </p:sp>
      </p:grpSp>
      <p:sp>
        <p:nvSpPr>
          <p:cNvPr id="8" name="TextBox 8"/>
          <p:cNvSpPr txBox="1"/>
          <p:nvPr/>
        </p:nvSpPr>
        <p:spPr>
          <a:xfrm>
            <a:off x="9638569" y="445036"/>
            <a:ext cx="6882204" cy="2739390"/>
          </a:xfrm>
          <a:prstGeom prst="rect">
            <a:avLst/>
          </a:prstGeom>
        </p:spPr>
        <p:txBody>
          <a:bodyPr lIns="0" tIns="0" rIns="0" bIns="0" rtlCol="0" anchor="t">
            <a:spAutoFit/>
          </a:bodyPr>
          <a:lstStyle/>
          <a:p>
            <a:pPr algn="ctr">
              <a:lnSpc>
                <a:spcPts val="10800"/>
              </a:lnSpc>
            </a:pPr>
            <a:r>
              <a:rPr lang="en-US" sz="9000">
                <a:solidFill>
                  <a:srgbClr val="F43D20"/>
                </a:solidFill>
                <a:latin typeface="Faustina Bold" panose="00000800000000000000"/>
              </a:rPr>
              <a:t>TỔNG QUAN VỀ MÔN HỌC</a:t>
            </a:r>
          </a:p>
        </p:txBody>
      </p:sp>
      <p:sp>
        <p:nvSpPr>
          <p:cNvPr id="9" name="Freeform 9"/>
          <p:cNvSpPr/>
          <p:nvPr/>
        </p:nvSpPr>
        <p:spPr>
          <a:xfrm rot="251692">
            <a:off x="12073508" y="3189429"/>
            <a:ext cx="4149425" cy="980773"/>
          </a:xfrm>
          <a:custGeom>
            <a:rect l="l" t="t" r="r" b="b"/>
            <a:pathLst>
              <a:path w="4149425" h="980773">
                <a:moveTo>
                  <a:pt x="0" y="0"/>
                </a:moveTo>
                <a:lnTo>
                  <a:pt x="4149425" y="0"/>
                </a:lnTo>
                <a:lnTo>
                  <a:pt x="4149425" y="980773"/>
                </a:lnTo>
                <a:lnTo>
                  <a:pt x="0" y="9807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10" name="Freeform 10"/>
          <p:cNvSpPr/>
          <p:nvPr/>
        </p:nvSpPr>
        <p:spPr>
          <a:xfrm rot="-1100967">
            <a:off x="5682668" y="4121805"/>
            <a:ext cx="1322666" cy="1467591"/>
          </a:xfrm>
          <a:custGeom>
            <a:rect l="l" t="t" r="r" b="b"/>
            <a:pathLst>
              <a:path w="1322666" h="1467591">
                <a:moveTo>
                  <a:pt x="0" y="0"/>
                </a:moveTo>
                <a:lnTo>
                  <a:pt x="1322666" y="0"/>
                </a:lnTo>
                <a:lnTo>
                  <a:pt x="1322666" y="1467591"/>
                </a:lnTo>
                <a:lnTo>
                  <a:pt x="0" y="1467591"/>
                </a:lnTo>
                <a:lnTo>
                  <a:pt x="0" y="0"/>
                </a:lnTo>
                <a:close/>
              </a:path>
            </a:pathLst>
          </a:custGeom>
          <a: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txBody>
          <a:bodyPr/>
          <a:lstStyle/>
          <a:p>
            <a:endParaRPr lang="vi-VN"/>
          </a:p>
        </p:txBody>
      </p:sp>
      <p:sp>
        <p:nvSpPr>
          <p:cNvPr id="11" name="Freeform 11"/>
          <p:cNvSpPr/>
          <p:nvPr/>
        </p:nvSpPr>
        <p:spPr>
          <a:xfrm>
            <a:off x="7731366" y="5514725"/>
            <a:ext cx="4024330" cy="2904835"/>
          </a:xfrm>
          <a:custGeom>
            <a:rect l="l" t="t" r="r" b="b"/>
            <a:pathLst>
              <a:path w="4024330" h="2904835">
                <a:moveTo>
                  <a:pt x="0" y="0"/>
                </a:moveTo>
                <a:lnTo>
                  <a:pt x="4024330" y="0"/>
                </a:lnTo>
                <a:lnTo>
                  <a:pt x="4024330" y="2904835"/>
                </a:lnTo>
                <a:lnTo>
                  <a:pt x="0" y="2904835"/>
                </a:lnTo>
                <a:lnTo>
                  <a:pt x="0" y="0"/>
                </a:lnTo>
                <a:close/>
              </a:path>
            </a:pathLst>
          </a:custGeom>
          <a: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2" name="Freeform 12"/>
          <p:cNvSpPr/>
          <p:nvPr/>
        </p:nvSpPr>
        <p:spPr>
          <a:xfrm>
            <a:off x="7523296" y="4216169"/>
            <a:ext cx="4519899" cy="1003046"/>
          </a:xfrm>
          <a:custGeom>
            <a:rect l="l" t="t" r="r" b="b"/>
            <a:pathLst>
              <a:path w="4519899" h="1003046">
                <a:moveTo>
                  <a:pt x="0" y="0"/>
                </a:moveTo>
                <a:lnTo>
                  <a:pt x="4519899" y="0"/>
                </a:lnTo>
                <a:lnTo>
                  <a:pt x="4519899" y="1003046"/>
                </a:lnTo>
                <a:lnTo>
                  <a:pt x="0" y="1003046"/>
                </a:lnTo>
                <a:lnTo>
                  <a:pt x="0" y="0"/>
                </a:lnTo>
                <a:close/>
              </a:path>
            </a:pathLst>
          </a:custGeom>
          <a: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t="-2384" b="-2384"/>
            </a:stretch>
          </a:blipFill>
        </p:spPr>
        <p:txBody>
          <a:bodyPr/>
          <a:lstStyle/>
          <a:p>
            <a:endParaRPr lang="vi-VN"/>
          </a:p>
        </p:txBody>
      </p:sp>
      <p:sp>
        <p:nvSpPr>
          <p:cNvPr id="13" name="TextBox 13"/>
          <p:cNvSpPr txBox="1"/>
          <p:nvPr/>
        </p:nvSpPr>
        <p:spPr>
          <a:xfrm>
            <a:off x="7599525" y="4339867"/>
            <a:ext cx="4314827" cy="679450"/>
          </a:xfrm>
          <a:prstGeom prst="rect">
            <a:avLst/>
          </a:prstGeom>
        </p:spPr>
        <p:txBody>
          <a:bodyPr lIns="0" tIns="0" rIns="0" bIns="0" rtlCol="0" anchor="t">
            <a:spAutoFit/>
          </a:bodyPr>
          <a:lstStyle/>
          <a:p>
            <a:pPr algn="ctr">
              <a:lnSpc>
                <a:spcPts val="5600"/>
              </a:lnSpc>
            </a:pPr>
            <a:r>
              <a:rPr lang="en-US" sz="4000">
                <a:solidFill>
                  <a:srgbClr val="F43D20"/>
                </a:solidFill>
                <a:latin typeface="Muli" panose="00000500000000000000"/>
              </a:rPr>
              <a:t>Website là gì?</a:t>
            </a:r>
          </a:p>
        </p:txBody>
      </p:sp>
      <p:sp>
        <p:nvSpPr>
          <p:cNvPr id="14" name="Freeform 14"/>
          <p:cNvSpPr/>
          <p:nvPr/>
        </p:nvSpPr>
        <p:spPr>
          <a:xfrm rot="204058">
            <a:off x="12378191" y="5277418"/>
            <a:ext cx="5517768" cy="1331875"/>
          </a:xfrm>
          <a:custGeom>
            <a:rect l="l" t="t" r="r" b="b"/>
            <a:pathLst>
              <a:path w="5517768" h="1331875">
                <a:moveTo>
                  <a:pt x="0" y="0"/>
                </a:moveTo>
                <a:lnTo>
                  <a:pt x="5517768" y="0"/>
                </a:lnTo>
                <a:lnTo>
                  <a:pt x="5517768" y="1331876"/>
                </a:lnTo>
                <a:lnTo>
                  <a:pt x="0" y="1331876"/>
                </a:lnTo>
                <a:lnTo>
                  <a:pt x="0" y="0"/>
                </a:lnTo>
                <a:close/>
              </a:path>
            </a:pathLst>
          </a:custGeom>
          <a: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a:blipFill>
        </p:spPr>
        <p:txBody>
          <a:bodyPr/>
          <a:lstStyle/>
          <a:p>
            <a:endParaRPr lang="vi-VN"/>
          </a:p>
        </p:txBody>
      </p:sp>
      <p:sp>
        <p:nvSpPr>
          <p:cNvPr id="15" name="TextBox 15"/>
          <p:cNvSpPr txBox="1"/>
          <p:nvPr/>
        </p:nvSpPr>
        <p:spPr>
          <a:xfrm>
            <a:off x="12811579" y="5385213"/>
            <a:ext cx="4670041" cy="869905"/>
          </a:xfrm>
          <a:prstGeom prst="rect">
            <a:avLst/>
          </a:prstGeom>
        </p:spPr>
        <p:txBody>
          <a:bodyPr lIns="0" tIns="0" rIns="0" bIns="0" rtlCol="0" anchor="t">
            <a:spAutoFit/>
          </a:bodyPr>
          <a:lstStyle/>
          <a:p>
            <a:pPr algn="ctr">
              <a:lnSpc>
                <a:spcPts val="5600"/>
              </a:lnSpc>
            </a:pPr>
            <a:r>
              <a:rPr lang="en-US" sz="4000">
                <a:solidFill>
                  <a:srgbClr val="F43D20"/>
                </a:solidFill>
                <a:latin typeface="Muli" panose="00000500000000000000"/>
              </a:rPr>
              <a:t>Lập trình web là gì?</a:t>
            </a:r>
          </a:p>
        </p:txBody>
      </p:sp>
      <p:sp>
        <p:nvSpPr>
          <p:cNvPr id="16" name="Freeform 16"/>
          <p:cNvSpPr/>
          <p:nvPr/>
        </p:nvSpPr>
        <p:spPr>
          <a:xfrm>
            <a:off x="13262786" y="6172200"/>
            <a:ext cx="3929634" cy="4114800"/>
          </a:xfrm>
          <a:custGeom>
            <a:rect l="l" t="t" r="r" b="b"/>
            <a:pathLst>
              <a:path w="3929634" h="4114800">
                <a:moveTo>
                  <a:pt x="0" y="0"/>
                </a:moveTo>
                <a:lnTo>
                  <a:pt x="3929634" y="0"/>
                </a:lnTo>
                <a:lnTo>
                  <a:pt x="3929634" y="4114800"/>
                </a:lnTo>
                <a:lnTo>
                  <a:pt x="0" y="4114800"/>
                </a:lnTo>
                <a:lnTo>
                  <a:pt x="0" y="0"/>
                </a:lnTo>
                <a:close/>
              </a:path>
            </a:pathLst>
          </a:custGeom>
          <a: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7F1E1"/>
        </a:solidFill>
        <a:effectLst/>
      </p:bgPr>
    </p:bg>
    <p:spTree>
      <p:nvGrpSpPr>
        <p:cNvPr id="1" name=""/>
        <p:cNvGrpSpPr/>
        <p:nvPr/>
      </p:nvGrpSpPr>
      <p:grpSpPr>
        <a:xfrm>
          <a:off x="0" y="0"/>
          <a:ext cx="0" cy="0"/>
        </a:xfrm>
      </p:grpSpPr>
      <p:sp>
        <p:nvSpPr>
          <p:cNvPr id="2" name="Freeform 2"/>
          <p:cNvSpPr/>
          <p:nvPr/>
        </p:nvSpPr>
        <p:spPr>
          <a:xfrm rot="412368">
            <a:off x="3839864" y="-1197040"/>
            <a:ext cx="6473494" cy="6473494"/>
          </a:xfrm>
          <a:custGeom>
            <a:rect l="l" t="t" r="r" b="b"/>
            <a:pathLst>
              <a:path w="6473494" h="6473494">
                <a:moveTo>
                  <a:pt x="0" y="0"/>
                </a:moveTo>
                <a:lnTo>
                  <a:pt x="6473494" y="0"/>
                </a:lnTo>
                <a:lnTo>
                  <a:pt x="6473494" y="6473494"/>
                </a:lnTo>
                <a:lnTo>
                  <a:pt x="0" y="64734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499470">
            <a:off x="-1995330" y="-6061196"/>
            <a:ext cx="10942247" cy="10967389"/>
          </a:xfrm>
          <a:custGeom>
            <a:rect l="l" t="t" r="r" b="b"/>
            <a:pathLst>
              <a:path w="10942247" h="10967389">
                <a:moveTo>
                  <a:pt x="0" y="0"/>
                </a:moveTo>
                <a:lnTo>
                  <a:pt x="10942248" y="0"/>
                </a:lnTo>
                <a:lnTo>
                  <a:pt x="10942248" y="10967389"/>
                </a:lnTo>
                <a:lnTo>
                  <a:pt x="0" y="10967389"/>
                </a:lnTo>
                <a:lnTo>
                  <a:pt x="0" y="0"/>
                </a:lnTo>
                <a:close/>
              </a:path>
            </a:pathLst>
          </a:custGeom>
          <a: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b="-11306"/>
            </a:stretch>
          </a:blipFill>
        </p:spPr>
        <p:txBody>
          <a:bodyPr/>
          <a:lstStyle/>
          <a:p>
            <a:endParaRPr lang="vi-VN"/>
          </a:p>
        </p:txBody>
      </p:sp>
      <p:sp>
        <p:nvSpPr>
          <p:cNvPr id="4" name="Freeform 4"/>
          <p:cNvSpPr/>
          <p:nvPr/>
        </p:nvSpPr>
        <p:spPr>
          <a:xfrm>
            <a:off x="16365629" y="9570824"/>
            <a:ext cx="9043837" cy="6528006"/>
          </a:xfrm>
          <a:custGeom>
            <a:rect l="l" t="t" r="r" b="b"/>
            <a:pathLst>
              <a:path w="9043837" h="6528006">
                <a:moveTo>
                  <a:pt x="0" y="0"/>
                </a:moveTo>
                <a:lnTo>
                  <a:pt x="9043838" y="0"/>
                </a:lnTo>
                <a:lnTo>
                  <a:pt x="9043838" y="6528006"/>
                </a:lnTo>
                <a:lnTo>
                  <a:pt x="0" y="65280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5" name="Group 5"/>
          <p:cNvGrpSpPr/>
          <p:nvPr/>
        </p:nvGrpSpPr>
        <p:grpSpPr>
          <a:xfrm>
            <a:off x="10970307" y="338803"/>
            <a:ext cx="6598430" cy="1576218"/>
            <a:chExt cx="8797906" cy="2101624"/>
          </a:xfrm>
        </p:grpSpPr>
        <p:sp>
          <p:nvSpPr>
            <p:cNvPr id="6" name="Freeform 6"/>
            <p:cNvSpPr/>
            <p:nvPr/>
          </p:nvSpPr>
          <p:spPr>
            <a:xfrm>
              <a:off x="0" y="0"/>
              <a:ext cx="8797906" cy="2101624"/>
            </a:xfrm>
            <a:custGeom>
              <a:rect l="l" t="t" r="r" b="b"/>
              <a:pathLst>
                <a:path w="8797906" h="2101624">
                  <a:moveTo>
                    <a:pt x="0" y="0"/>
                  </a:moveTo>
                  <a:lnTo>
                    <a:pt x="8797906" y="0"/>
                  </a:lnTo>
                  <a:lnTo>
                    <a:pt x="8797906" y="2101624"/>
                  </a:lnTo>
                  <a:lnTo>
                    <a:pt x="0" y="2101624"/>
                  </a:lnTo>
                  <a:lnTo>
                    <a:pt x="0" y="0"/>
                  </a:lnTo>
                  <a:close/>
                </a:path>
              </a:pathLst>
            </a:custGeom>
            <a: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l="-1371" r="-1371"/>
              </a:stretch>
            </a:blipFill>
          </p:spPr>
          <p:txBody>
            <a:bodyPr/>
            <a:lstStyle/>
            <a:p>
              <a:endParaRPr lang="vi-VN"/>
            </a:p>
          </p:txBody>
        </p:sp>
        <p:sp>
          <p:nvSpPr>
            <p:cNvPr id="7" name="TextBox 7"/>
            <p:cNvSpPr txBox="1"/>
            <p:nvPr/>
          </p:nvSpPr>
          <p:spPr>
            <a:xfrm>
              <a:off x="399168" y="381945"/>
              <a:ext cx="8398739" cy="1223433"/>
            </a:xfrm>
            <a:prstGeom prst="rect">
              <a:avLst/>
            </a:prstGeom>
          </p:spPr>
          <p:txBody>
            <a:bodyPr lIns="0" tIns="0" rIns="0" bIns="0" rtlCol="0" anchor="t">
              <a:spAutoFit/>
            </a:bodyPr>
            <a:lstStyle/>
            <a:p>
              <a:pPr algn="ctr">
                <a:lnSpc>
                  <a:spcPts val="7700"/>
                </a:lnSpc>
              </a:pPr>
              <a:r>
                <a:rPr lang="en-US" sz="5500">
                  <a:solidFill>
                    <a:srgbClr val="F43D20"/>
                  </a:solidFill>
                  <a:latin typeface="Muli" panose="00000500000000000000"/>
                </a:rPr>
                <a:t>Website là gì?</a:t>
              </a:r>
            </a:p>
          </p:txBody>
        </p:sp>
      </p:grpSp>
      <p:sp>
        <p:nvSpPr>
          <p:cNvPr id="8" name="Freeform 8"/>
          <p:cNvSpPr/>
          <p:nvPr/>
        </p:nvSpPr>
        <p:spPr>
          <a:xfrm>
            <a:off x="3475794" y="1028700"/>
            <a:ext cx="13959235" cy="10477496"/>
          </a:xfrm>
          <a:custGeom>
            <a:rect l="l" t="t" r="r" b="b"/>
            <a:pathLst>
              <a:path w="13959233" h="10477496">
                <a:moveTo>
                  <a:pt x="0" y="0"/>
                </a:moveTo>
                <a:lnTo>
                  <a:pt x="13959234" y="0"/>
                </a:lnTo>
                <a:lnTo>
                  <a:pt x="13959234" y="10477496"/>
                </a:lnTo>
                <a:lnTo>
                  <a:pt x="0" y="10477496"/>
                </a:lnTo>
                <a:lnTo>
                  <a:pt x="0" y="0"/>
                </a:lnTo>
                <a:close/>
              </a:path>
            </a:pathLst>
          </a:custGeom>
          <a:blipFill>
            <a:blip r:embed="rId10">
              <a:extLst>
                <a:ext uri="{28A0092B-C50C-407E-A947-70E740481C1C}">
                  <a14:useLocalDpi xmlns:a14="http://schemas.microsoft.com/office/drawing/2010/main"/>
                </a:ext>
              </a:extLst>
            </a:blip>
            <a:stretch>
              <a:fillRect/>
            </a:stretch>
          </a:blipFill>
        </p:spPr>
        <p:txBody>
          <a:bodyPr/>
          <a:lstStyle/>
          <a:p>
            <a:endParaRPr lang="vi-VN"/>
          </a:p>
        </p:txBody>
      </p:sp>
      <p:sp>
        <p:nvSpPr>
          <p:cNvPr id="9" name="TextBox 9"/>
          <p:cNvSpPr txBox="1"/>
          <p:nvPr/>
        </p:nvSpPr>
        <p:spPr>
          <a:xfrm rot="-518919">
            <a:off x="412911" y="604978"/>
            <a:ext cx="8570168" cy="2794000"/>
          </a:xfrm>
          <a:prstGeom prst="rect">
            <a:avLst/>
          </a:prstGeom>
        </p:spPr>
        <p:txBody>
          <a:bodyPr lIns="0" tIns="0" rIns="0" bIns="0" rtlCol="0" anchor="t">
            <a:spAutoFit/>
          </a:bodyPr>
          <a:lstStyle/>
          <a:p>
            <a:pPr>
              <a:lnSpc>
                <a:spcPts val="5600"/>
              </a:lnSpc>
            </a:pPr>
            <a:r>
              <a:rPr lang="en-US" sz="4000">
                <a:solidFill>
                  <a:srgbClr val="FFFFFF"/>
                </a:solidFill>
                <a:latin typeface="Muli" panose="00000500000000000000"/>
              </a:rPr>
              <a:t>Website là một bộ sưu tập các trang web chứa đựng nhiều loại thông tin như văn bản, hình ảnh, video, dữ liệu, và các nội dung khác.</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7F1E1"/>
        </a:solidFill>
        <a:effectLst/>
      </p:bgPr>
    </p:bg>
    <p:spTree>
      <p:nvGrpSpPr>
        <p:cNvPr id="1" name=""/>
        <p:cNvGrpSpPr/>
        <p:nvPr/>
      </p:nvGrpSpPr>
      <p:grpSpPr>
        <a:xfrm>
          <a:off x="0" y="0"/>
          <a:ext cx="0" cy="0"/>
        </a:xfrm>
      </p:grpSpPr>
      <p:sp>
        <p:nvSpPr>
          <p:cNvPr id="2" name="Freeform 2"/>
          <p:cNvSpPr/>
          <p:nvPr/>
        </p:nvSpPr>
        <p:spPr>
          <a:xfrm rot="1179823">
            <a:off x="5240996" y="4393766"/>
            <a:ext cx="7251234" cy="7251234"/>
          </a:xfrm>
          <a:custGeom>
            <a:rect l="l" t="t" r="r" b="b"/>
            <a:pathLst>
              <a:path w="7251233" h="7251233">
                <a:moveTo>
                  <a:pt x="0" y="0"/>
                </a:moveTo>
                <a:lnTo>
                  <a:pt x="7251234" y="0"/>
                </a:lnTo>
                <a:lnTo>
                  <a:pt x="7251234" y="7251234"/>
                </a:lnTo>
                <a:lnTo>
                  <a:pt x="0" y="72512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1220574" y="1028700"/>
            <a:ext cx="6217075" cy="4278639"/>
          </a:xfrm>
          <a:custGeom>
            <a:rect l="l" t="t" r="r" b="b"/>
            <a:pathLst>
              <a:path w="6217075" h="4278639">
                <a:moveTo>
                  <a:pt x="0" y="0"/>
                </a:moveTo>
                <a:lnTo>
                  <a:pt x="6217074" y="0"/>
                </a:lnTo>
                <a:lnTo>
                  <a:pt x="6217074" y="4278639"/>
                </a:lnTo>
                <a:lnTo>
                  <a:pt x="0" y="4278639"/>
                </a:lnTo>
                <a:lnTo>
                  <a:pt x="0" y="0"/>
                </a:lnTo>
                <a:close/>
              </a:path>
            </a:pathLst>
          </a:custGeom>
          <a: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18786" b="0"/>
            </a:stretch>
          </a:blipFill>
        </p:spPr>
        <p:txBody>
          <a:bodyPr/>
          <a:lstStyle/>
          <a:p>
            <a:endParaRPr lang="vi-VN"/>
          </a:p>
        </p:txBody>
      </p:sp>
      <p:sp>
        <p:nvSpPr>
          <p:cNvPr id="4" name="Freeform 4"/>
          <p:cNvSpPr/>
          <p:nvPr/>
        </p:nvSpPr>
        <p:spPr>
          <a:xfrm rot="10189678">
            <a:off x="6609472" y="4365954"/>
            <a:ext cx="13139663" cy="16575263"/>
          </a:xfrm>
          <a:custGeom>
            <a:rect l="l" t="t" r="r" b="b"/>
            <a:pathLst>
              <a:path w="13139663" h="16575263">
                <a:moveTo>
                  <a:pt x="0" y="0"/>
                </a:moveTo>
                <a:lnTo>
                  <a:pt x="13139663" y="0"/>
                </a:lnTo>
                <a:lnTo>
                  <a:pt x="13139663" y="16575263"/>
                </a:lnTo>
                <a:lnTo>
                  <a:pt x="0" y="16575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grpSp>
        <p:nvGrpSpPr>
          <p:cNvPr id="5" name="Group 5"/>
          <p:cNvGrpSpPr/>
          <p:nvPr/>
        </p:nvGrpSpPr>
        <p:grpSpPr>
          <a:xfrm>
            <a:off x="3011081" y="239268"/>
            <a:ext cx="7906371" cy="2344661"/>
            <a:chExt cx="10541827" cy="3126215"/>
          </a:xfrm>
        </p:grpSpPr>
        <p:sp>
          <p:nvSpPr>
            <p:cNvPr id="6" name="Freeform 6"/>
            <p:cNvSpPr/>
            <p:nvPr/>
          </p:nvSpPr>
          <p:spPr>
            <a:xfrm rot="204058">
              <a:off x="65373" y="306597"/>
              <a:ext cx="10411082" cy="2513020"/>
            </a:xfrm>
            <a:custGeom>
              <a:rect l="l" t="t" r="r" b="b"/>
              <a:pathLst>
                <a:path w="10411082" h="2513020">
                  <a:moveTo>
                    <a:pt x="0" y="0"/>
                  </a:moveTo>
                  <a:lnTo>
                    <a:pt x="10411082" y="0"/>
                  </a:lnTo>
                  <a:lnTo>
                    <a:pt x="10411082" y="2513020"/>
                  </a:lnTo>
                  <a:lnTo>
                    <a:pt x="0" y="25130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1017065" y="612203"/>
              <a:ext cx="8561801" cy="1569429"/>
            </a:xfrm>
            <a:prstGeom prst="rect">
              <a:avLst/>
            </a:prstGeom>
          </p:spPr>
          <p:txBody>
            <a:bodyPr lIns="0" tIns="0" rIns="0" bIns="0" rtlCol="0" anchor="t">
              <a:spAutoFit/>
            </a:bodyPr>
            <a:lstStyle/>
            <a:p>
              <a:pPr algn="ctr">
                <a:lnSpc>
                  <a:spcPts val="7700"/>
                </a:lnSpc>
              </a:pPr>
              <a:r>
                <a:rPr lang="en-US" sz="5500">
                  <a:solidFill>
                    <a:srgbClr val="F43D20"/>
                  </a:solidFill>
                  <a:latin typeface="Muli" panose="00000500000000000000"/>
                </a:rPr>
                <a:t>Lập trình web là gì?</a:t>
              </a:r>
            </a:p>
          </p:txBody>
        </p:sp>
      </p:grpSp>
      <p:sp>
        <p:nvSpPr>
          <p:cNvPr id="8" name="Freeform 8"/>
          <p:cNvSpPr/>
          <p:nvPr/>
        </p:nvSpPr>
        <p:spPr>
          <a:xfrm>
            <a:off x="0" y="814119"/>
            <a:ext cx="8602860" cy="7919349"/>
          </a:xfrm>
          <a:custGeom>
            <a:rect l="l" t="t" r="r" b="b"/>
            <a:pathLst>
              <a:path w="8602860" h="7919348">
                <a:moveTo>
                  <a:pt x="0" y="0"/>
                </a:moveTo>
                <a:lnTo>
                  <a:pt x="8602860" y="0"/>
                </a:lnTo>
                <a:lnTo>
                  <a:pt x="8602860" y="7919349"/>
                </a:lnTo>
                <a:lnTo>
                  <a:pt x="0" y="7919349"/>
                </a:lnTo>
                <a:lnTo>
                  <a:pt x="0" y="0"/>
                </a:lnTo>
                <a:close/>
              </a:path>
            </a:pathLst>
          </a:custGeom>
          <a:blipFill>
            <a:blip r:embed="rId10">
              <a:extLst>
                <a:ext uri="{28A0092B-C50C-407E-A947-70E740481C1C}">
                  <a14:useLocalDpi xmlns:a14="http://schemas.microsoft.com/office/drawing/2010/main"/>
                </a:ext>
              </a:extLst>
            </a:blip>
            <a:stretch>
              <a:fillRect/>
            </a:stretch>
          </a:blipFill>
        </p:spPr>
        <p:txBody>
          <a:bodyPr/>
          <a:lstStyle/>
          <a:p>
            <a:endParaRPr lang="vi-VN"/>
          </a:p>
        </p:txBody>
      </p:sp>
      <p:sp>
        <p:nvSpPr>
          <p:cNvPr id="9" name="TextBox 9"/>
          <p:cNvSpPr txBox="1"/>
          <p:nvPr/>
        </p:nvSpPr>
        <p:spPr>
          <a:xfrm rot="-596398">
            <a:off x="7323323" y="6141535"/>
            <a:ext cx="9947713" cy="2803525"/>
          </a:xfrm>
          <a:prstGeom prst="rect">
            <a:avLst/>
          </a:prstGeom>
        </p:spPr>
        <p:txBody>
          <a:bodyPr lIns="0" tIns="0" rIns="0" bIns="0" rtlCol="0" anchor="t">
            <a:spAutoFit/>
          </a:bodyPr>
          <a:lstStyle/>
          <a:p>
            <a:pPr>
              <a:lnSpc>
                <a:spcPts val="5600"/>
              </a:lnSpc>
            </a:pPr>
            <a:r>
              <a:rPr lang="en-US" sz="4000">
                <a:solidFill>
                  <a:srgbClr val="000000"/>
                </a:solidFill>
                <a:latin typeface="Muli" panose="00000500000000000000"/>
              </a:rPr>
              <a:t>Lập trình web là quá trình tạo ra và phát triển các trang web và ứng dụng web bằng cách sử dụng các ngôn ngữ lập trình, công cụ và framework.</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AB5AB"/>
        </a:solidFill>
        <a:effectLst/>
      </p:bgPr>
    </p:bg>
    <p:spTree>
      <p:nvGrpSpPr>
        <p:cNvPr id="1" name=""/>
        <p:cNvGrpSpPr/>
        <p:nvPr/>
      </p:nvGrpSpPr>
      <p:grpSpPr>
        <a:xfrm>
          <a:off x="0" y="0"/>
          <a:ext cx="0" cy="0"/>
        </a:xfrm>
      </p:grpSpPr>
      <p:sp>
        <p:nvSpPr>
          <p:cNvPr id="2" name="Freeform 2"/>
          <p:cNvSpPr/>
          <p:nvPr/>
        </p:nvSpPr>
        <p:spPr>
          <a:xfrm>
            <a:off x="-3153869" y="-1809131"/>
            <a:ext cx="17016823" cy="4712777"/>
          </a:xfrm>
          <a:custGeom>
            <a:rect l="l" t="t" r="r" b="b"/>
            <a:pathLst>
              <a:path w="17016824" h="4712777">
                <a:moveTo>
                  <a:pt x="0" y="0"/>
                </a:moveTo>
                <a:lnTo>
                  <a:pt x="17016824" y="0"/>
                </a:lnTo>
                <a:lnTo>
                  <a:pt x="17016824" y="4712777"/>
                </a:lnTo>
                <a:lnTo>
                  <a:pt x="0" y="4712777"/>
                </a:lnTo>
                <a:lnTo>
                  <a:pt x="0" y="0"/>
                </a:lnTo>
                <a:close/>
              </a:path>
            </a:pathLst>
          </a:custGeom>
          <a: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b="-100890"/>
            </a:stretch>
          </a:blipFill>
        </p:spPr>
        <p:txBody>
          <a:bodyPr/>
          <a:lstStyle/>
          <a:p>
            <a:endParaRPr lang="vi-VN"/>
          </a:p>
        </p:txBody>
      </p:sp>
      <p:sp>
        <p:nvSpPr>
          <p:cNvPr id="3" name="Freeform 3"/>
          <p:cNvSpPr/>
          <p:nvPr/>
        </p:nvSpPr>
        <p:spPr>
          <a:xfrm>
            <a:off x="1028700" y="3165837"/>
            <a:ext cx="4567122" cy="4321639"/>
          </a:xfrm>
          <a:custGeom>
            <a:rect l="l" t="t" r="r" b="b"/>
            <a:pathLst>
              <a:path w="4567122" h="4321639">
                <a:moveTo>
                  <a:pt x="0" y="0"/>
                </a:moveTo>
                <a:lnTo>
                  <a:pt x="4567122" y="0"/>
                </a:lnTo>
                <a:lnTo>
                  <a:pt x="4567122" y="4321639"/>
                </a:lnTo>
                <a:lnTo>
                  <a:pt x="0" y="4321639"/>
                </a:lnTo>
                <a:lnTo>
                  <a:pt x="0" y="0"/>
                </a:lnTo>
                <a:close/>
              </a:path>
            </a:pathLst>
          </a:custGeom>
          <a:blipFill>
            <a:blip r:embed="rId4">
              <a:extLst>
                <a:ext uri="{28A0092B-C50C-407E-A947-70E740481C1C}">
                  <a14:useLocalDpi xmlns:a14="http://schemas.microsoft.com/office/drawing/2010/main"/>
                </a:ext>
              </a:extLst>
            </a:blip>
            <a:stretch>
              <a:fillRect/>
            </a:stretch>
          </a:blipFill>
        </p:spPr>
        <p:txBody>
          <a:bodyPr/>
          <a:lstStyle/>
          <a:p>
            <a:endParaRPr lang="vi-VN"/>
          </a:p>
        </p:txBody>
      </p:sp>
      <p:sp>
        <p:nvSpPr>
          <p:cNvPr id="4" name="Freeform 4"/>
          <p:cNvSpPr/>
          <p:nvPr/>
        </p:nvSpPr>
        <p:spPr>
          <a:xfrm>
            <a:off x="6766981" y="3269257"/>
            <a:ext cx="4114800" cy="4114800"/>
          </a:xfrm>
          <a:custGeom>
            <a:rect l="l" t="t" r="r" b="b"/>
            <a:pathLst>
              <a:path w="4114800" h="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 name="Freeform 5"/>
          <p:cNvSpPr/>
          <p:nvPr/>
        </p:nvSpPr>
        <p:spPr>
          <a:xfrm>
            <a:off x="12579139" y="3269257"/>
            <a:ext cx="4517504" cy="4218220"/>
          </a:xfrm>
          <a:custGeom>
            <a:rect l="l" t="t" r="r" b="b"/>
            <a:pathLst>
              <a:path w="4517504" h="4218220">
                <a:moveTo>
                  <a:pt x="0" y="0"/>
                </a:moveTo>
                <a:lnTo>
                  <a:pt x="4517504" y="0"/>
                </a:lnTo>
                <a:lnTo>
                  <a:pt x="4517504" y="4218219"/>
                </a:lnTo>
                <a:lnTo>
                  <a:pt x="0" y="4218219"/>
                </a:lnTo>
                <a:lnTo>
                  <a:pt x="0" y="0"/>
                </a:lnTo>
                <a:close/>
              </a:path>
            </a:pathLst>
          </a:custGeom>
          <a:blipFill>
            <a:blip r:embed="rId7">
              <a:extLst>
                <a:ext uri="{28A0092B-C50C-407E-A947-70E740481C1C}">
                  <a14:useLocalDpi xmlns:a14="http://schemas.microsoft.com/office/drawing/2010/main"/>
                </a:ext>
              </a:extLst>
            </a:blip>
            <a:stretch>
              <a:fillRect/>
            </a:stretch>
          </a:blipFill>
        </p:spPr>
        <p:txBody>
          <a:bodyPr/>
          <a:lstStyle/>
          <a:p>
            <a:endParaRPr lang="vi-VN"/>
          </a:p>
        </p:txBody>
      </p:sp>
      <p:sp>
        <p:nvSpPr>
          <p:cNvPr id="6" name="Freeform 6"/>
          <p:cNvSpPr/>
          <p:nvPr/>
        </p:nvSpPr>
        <p:spPr>
          <a:xfrm rot="5400000">
            <a:off x="2360831" y="6525813"/>
            <a:ext cx="7315200" cy="128016"/>
          </a:xfrm>
          <a:custGeom>
            <a:rect l="l" t="t" r="r" b="b"/>
            <a:pathLst>
              <a:path w="7315200" h="128016">
                <a:moveTo>
                  <a:pt x="0" y="0"/>
                </a:moveTo>
                <a:lnTo>
                  <a:pt x="7315200" y="0"/>
                </a:lnTo>
                <a:lnTo>
                  <a:pt x="7315200" y="128016"/>
                </a:lnTo>
                <a:lnTo>
                  <a:pt x="0" y="128016"/>
                </a:lnTo>
                <a:lnTo>
                  <a:pt x="0" y="0"/>
                </a:lnTo>
                <a:close/>
              </a:path>
            </a:pathLst>
          </a:custGeom>
          <a: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p:spPr>
        <p:txBody>
          <a:bodyPr/>
          <a:lstStyle/>
          <a:p>
            <a:endParaRPr lang="vi-VN"/>
          </a:p>
        </p:txBody>
      </p:sp>
      <p:sp>
        <p:nvSpPr>
          <p:cNvPr id="7" name="TextBox 7"/>
          <p:cNvSpPr txBox="1"/>
          <p:nvPr/>
        </p:nvSpPr>
        <p:spPr>
          <a:xfrm>
            <a:off x="-460478" y="0"/>
            <a:ext cx="12829801" cy="2739390"/>
          </a:xfrm>
          <a:prstGeom prst="rect">
            <a:avLst/>
          </a:prstGeom>
        </p:spPr>
        <p:txBody>
          <a:bodyPr lIns="0" tIns="0" rIns="0" bIns="0" rtlCol="0" anchor="t">
            <a:spAutoFit/>
          </a:bodyPr>
          <a:lstStyle/>
          <a:p>
            <a:pPr algn="ctr">
              <a:lnSpc>
                <a:spcPts val="10800"/>
              </a:lnSpc>
            </a:pPr>
            <a:r>
              <a:rPr lang="en-US" sz="9000">
                <a:solidFill>
                  <a:srgbClr val="F43D20"/>
                </a:solidFill>
                <a:latin typeface="Faustina Bold" panose="00000800000000000000"/>
              </a:rPr>
              <a:t>CÁC NGÔN NGỮ ĐƯỢC SỬ DỤNG</a:t>
            </a:r>
          </a:p>
        </p:txBody>
      </p:sp>
      <p:sp>
        <p:nvSpPr>
          <p:cNvPr id="8" name="TextBox 8"/>
          <p:cNvSpPr txBox="1"/>
          <p:nvPr/>
        </p:nvSpPr>
        <p:spPr>
          <a:xfrm>
            <a:off x="578508" y="7697026"/>
            <a:ext cx="5166365" cy="2444750"/>
          </a:xfrm>
          <a:prstGeom prst="rect">
            <a:avLst/>
          </a:prstGeom>
        </p:spPr>
        <p:txBody>
          <a:bodyPr lIns="0" tIns="0" rIns="0" bIns="0" rtlCol="0" anchor="t">
            <a:spAutoFit/>
          </a:bodyPr>
          <a:lstStyle/>
          <a:p>
            <a:pPr algn="just">
              <a:lnSpc>
                <a:spcPts val="4900"/>
              </a:lnSpc>
            </a:pPr>
            <a:r>
              <a:rPr lang="en-US" sz="3500">
                <a:solidFill>
                  <a:srgbClr val="FFFFFF"/>
                </a:solidFill>
                <a:latin typeface="Muli" panose="00000500000000000000"/>
              </a:rPr>
              <a:t>HTML là ngôn ngữ soạn thảo được dùng để tạo ra các tài liệu trên World Wide Web.</a:t>
            </a:r>
          </a:p>
        </p:txBody>
      </p:sp>
      <p:sp>
        <p:nvSpPr>
          <p:cNvPr id="9" name="TextBox 9"/>
          <p:cNvSpPr txBox="1"/>
          <p:nvPr/>
        </p:nvSpPr>
        <p:spPr>
          <a:xfrm>
            <a:off x="6289624" y="7692518"/>
            <a:ext cx="5166365" cy="2444750"/>
          </a:xfrm>
          <a:prstGeom prst="rect">
            <a:avLst/>
          </a:prstGeom>
        </p:spPr>
        <p:txBody>
          <a:bodyPr lIns="0" tIns="0" rIns="0" bIns="0" rtlCol="0" anchor="t">
            <a:spAutoFit/>
          </a:bodyPr>
          <a:lstStyle/>
          <a:p>
            <a:pPr algn="just">
              <a:lnSpc>
                <a:spcPts val="4900"/>
              </a:lnSpc>
            </a:pPr>
            <a:r>
              <a:rPr lang="en-US" sz="3500">
                <a:solidFill>
                  <a:srgbClr val="FFFFFF"/>
                </a:solidFill>
                <a:latin typeface="Muli" panose="00000500000000000000"/>
              </a:rPr>
              <a:t>CSS được sử dụng để cách điệu các phần tử được viết bằng ngôn ngữ đánh dấu như HTML.</a:t>
            </a:r>
          </a:p>
        </p:txBody>
      </p:sp>
      <p:sp>
        <p:nvSpPr>
          <p:cNvPr id="10" name="TextBox 10"/>
          <p:cNvSpPr txBox="1"/>
          <p:nvPr/>
        </p:nvSpPr>
        <p:spPr>
          <a:xfrm>
            <a:off x="12076941" y="7692518"/>
            <a:ext cx="5512944" cy="2444750"/>
          </a:xfrm>
          <a:prstGeom prst="rect">
            <a:avLst/>
          </a:prstGeom>
        </p:spPr>
        <p:txBody>
          <a:bodyPr lIns="0" tIns="0" rIns="0" bIns="0" rtlCol="0" anchor="t">
            <a:spAutoFit/>
          </a:bodyPr>
          <a:lstStyle/>
          <a:p>
            <a:pPr algn="just">
              <a:lnSpc>
                <a:spcPts val="4900"/>
              </a:lnSpc>
            </a:pPr>
            <a:r>
              <a:rPr lang="en-US" sz="3500">
                <a:solidFill>
                  <a:srgbClr val="FFFFFF"/>
                </a:solidFill>
                <a:latin typeface="Muli" panose="00000500000000000000"/>
              </a:rPr>
              <a:t>JavaScript là một ngôn ngữ lập trình giúp thực hiện những tính năng phức tạp trên các trang web</a:t>
            </a:r>
          </a:p>
        </p:txBody>
      </p:sp>
      <p:sp>
        <p:nvSpPr>
          <p:cNvPr id="11" name="Freeform 11"/>
          <p:cNvSpPr/>
          <p:nvPr/>
        </p:nvSpPr>
        <p:spPr>
          <a:xfrm rot="5400000">
            <a:off x="8069583" y="6535338"/>
            <a:ext cx="7315200" cy="128016"/>
          </a:xfrm>
          <a:custGeom>
            <a:rect l="l" t="t" r="r" b="b"/>
            <a:pathLst>
              <a:path w="7315200" h="128016">
                <a:moveTo>
                  <a:pt x="0" y="0"/>
                </a:moveTo>
                <a:lnTo>
                  <a:pt x="7315200" y="0"/>
                </a:lnTo>
                <a:lnTo>
                  <a:pt x="7315200" y="128016"/>
                </a:lnTo>
                <a:lnTo>
                  <a:pt x="0" y="128016"/>
                </a:lnTo>
                <a:lnTo>
                  <a:pt x="0" y="0"/>
                </a:lnTo>
                <a:close/>
              </a:path>
            </a:pathLst>
          </a:custGeom>
          <a:blipFill>
            <a:blip r:embed="rId8">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p:spPr>
        <p:txBody>
          <a:bodyPr/>
          <a:lstStyle/>
          <a:p>
            <a:endParaRPr lang="vi-VN"/>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E664E"/>
        </a:solidFill>
        <a:effectLst/>
      </p:bgPr>
    </p:bg>
    <p:spTree>
      <p:nvGrpSpPr>
        <p:cNvPr id="1" name=""/>
        <p:cNvGrpSpPr/>
        <p:nvPr/>
      </p:nvGrpSpPr>
      <p:grpSpPr>
        <a:xfrm>
          <a:off x="0" y="0"/>
          <a:ext cx="0" cy="0"/>
        </a:xfrm>
      </p:grpSpPr>
      <p:sp>
        <p:nvSpPr>
          <p:cNvPr id="2" name="Freeform 2"/>
          <p:cNvSpPr/>
          <p:nvPr/>
        </p:nvSpPr>
        <p:spPr>
          <a:xfrm>
            <a:off x="0" y="-44016"/>
            <a:ext cx="8975979" cy="5048988"/>
          </a:xfrm>
          <a:custGeom>
            <a:rect l="l" t="t" r="r" b="b"/>
            <a:pathLst>
              <a:path w="8975979" h="5048988">
                <a:moveTo>
                  <a:pt x="0" y="0"/>
                </a:moveTo>
                <a:lnTo>
                  <a:pt x="8975979" y="0"/>
                </a:lnTo>
                <a:lnTo>
                  <a:pt x="8975979" y="5048989"/>
                </a:lnTo>
                <a:lnTo>
                  <a:pt x="0" y="5048989"/>
                </a:lnTo>
                <a:lnTo>
                  <a:pt x="0" y="0"/>
                </a:lnTo>
                <a:close/>
              </a:path>
            </a:pathLst>
          </a:custGeom>
          <a: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l="-104687" r="-104687"/>
            </a:stretch>
          </a:blipFill>
        </p:spPr>
        <p:txBody>
          <a:bodyPr/>
          <a:lstStyle/>
          <a:p>
            <a:endParaRPr lang="vi-VN"/>
          </a:p>
        </p:txBody>
      </p:sp>
      <p:sp>
        <p:nvSpPr>
          <p:cNvPr id="3" name="Freeform 3"/>
          <p:cNvSpPr/>
          <p:nvPr/>
        </p:nvSpPr>
        <p:spPr>
          <a:xfrm>
            <a:off x="6281919" y="-3152964"/>
            <a:ext cx="12460379" cy="15109270"/>
          </a:xfrm>
          <a:custGeom>
            <a:rect l="l" t="t" r="r" b="b"/>
            <a:pathLst>
              <a:path w="12460379" h="15109270">
                <a:moveTo>
                  <a:pt x="0" y="0"/>
                </a:moveTo>
                <a:lnTo>
                  <a:pt x="12460379" y="0"/>
                </a:lnTo>
                <a:lnTo>
                  <a:pt x="12460379" y="15109270"/>
                </a:lnTo>
                <a:lnTo>
                  <a:pt x="0" y="15109270"/>
                </a:lnTo>
                <a:lnTo>
                  <a:pt x="0" y="0"/>
                </a:lnTo>
                <a:close/>
              </a:path>
            </a:pathLst>
          </a:custGeom>
          <a:blipFill>
            <a:blip r:embed="rId4">
              <a:extLst>
                <a:ext uri="{28A0092B-C50C-407E-A947-70E740481C1C}">
                  <a14:useLocalDpi xmlns:a14="http://schemas.microsoft.com/office/drawing/2010/main"/>
                </a:ext>
              </a:extLst>
            </a:blip>
            <a:stretch>
              <a:fillRect/>
            </a:stretch>
          </a:blipFill>
        </p:spPr>
        <p:txBody>
          <a:bodyPr/>
          <a:lstStyle/>
          <a:p>
            <a:endParaRPr lang="vi-VN"/>
          </a:p>
        </p:txBody>
      </p:sp>
      <p:sp>
        <p:nvSpPr>
          <p:cNvPr id="4" name="Freeform 4"/>
          <p:cNvSpPr/>
          <p:nvPr/>
        </p:nvSpPr>
        <p:spPr>
          <a:xfrm>
            <a:off x="332500" y="4544602"/>
            <a:ext cx="5710021" cy="920741"/>
          </a:xfrm>
          <a:custGeom>
            <a:rect l="l" t="t" r="r" b="b"/>
            <a:pathLst>
              <a:path w="5710021" h="920741">
                <a:moveTo>
                  <a:pt x="0" y="0"/>
                </a:moveTo>
                <a:lnTo>
                  <a:pt x="5710022" y="0"/>
                </a:lnTo>
                <a:lnTo>
                  <a:pt x="5710022" y="920741"/>
                </a:lnTo>
                <a:lnTo>
                  <a:pt x="0" y="920741"/>
                </a:lnTo>
                <a:lnTo>
                  <a:pt x="0" y="0"/>
                </a:lnTo>
                <a:close/>
              </a:path>
            </a:pathLst>
          </a:custGeom>
          <a:blipFill>
            <a:blip r:embed="rId5">
              <a:extLst>
                <a:ext uri="{28A0092B-C50C-407E-A947-70E740481C1C}">
                  <a14:useLocalDpi xmlns:a14="http://schemas.microsoft.com/office/drawing/2010/main"/>
                </a:ext>
              </a:extLst>
            </a:blip>
            <a:stretch>
              <a:fillRect/>
            </a:stretch>
          </a:blipFill>
        </p:spPr>
        <p:txBody>
          <a:bodyPr/>
          <a:lstStyle/>
          <a:p>
            <a:endParaRPr lang="vi-VN"/>
          </a:p>
        </p:txBody>
      </p:sp>
      <p:sp>
        <p:nvSpPr>
          <p:cNvPr id="5" name="Freeform 5"/>
          <p:cNvSpPr/>
          <p:nvPr/>
        </p:nvSpPr>
        <p:spPr>
          <a:xfrm>
            <a:off x="932826" y="5847226"/>
            <a:ext cx="4509370" cy="4114800"/>
          </a:xfrm>
          <a:custGeom>
            <a:rect l="l" t="t" r="r" b="b"/>
            <a:pathLst>
              <a:path w="4509370" h="4114800">
                <a:moveTo>
                  <a:pt x="0" y="0"/>
                </a:moveTo>
                <a:lnTo>
                  <a:pt x="4509370" y="0"/>
                </a:lnTo>
                <a:lnTo>
                  <a:pt x="4509370" y="4114800"/>
                </a:lnTo>
                <a:lnTo>
                  <a:pt x="0" y="4114800"/>
                </a:lnTo>
                <a:lnTo>
                  <a:pt x="0" y="0"/>
                </a:lnTo>
                <a:close/>
              </a:path>
            </a:pathLst>
          </a:custGeom>
          <a: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p:spPr>
        <p:txBody>
          <a:bodyPr/>
          <a:lstStyle/>
          <a:p>
            <a:endParaRPr lang="vi-VN"/>
          </a:p>
        </p:txBody>
      </p:sp>
      <p:sp>
        <p:nvSpPr>
          <p:cNvPr id="6" name="TextBox 6"/>
          <p:cNvSpPr txBox="1"/>
          <p:nvPr/>
        </p:nvSpPr>
        <p:spPr>
          <a:xfrm>
            <a:off x="93103" y="387836"/>
            <a:ext cx="6188816" cy="4109085"/>
          </a:xfrm>
          <a:prstGeom prst="rect">
            <a:avLst/>
          </a:prstGeom>
        </p:spPr>
        <p:txBody>
          <a:bodyPr lIns="0" tIns="0" rIns="0" bIns="0" rtlCol="0" anchor="t">
            <a:spAutoFit/>
          </a:bodyPr>
          <a:lstStyle/>
          <a:p>
            <a:pPr algn="ctr">
              <a:lnSpc>
                <a:spcPts val="10800"/>
              </a:lnSpc>
            </a:pPr>
            <a:r>
              <a:rPr lang="en-US" sz="9000">
                <a:solidFill>
                  <a:srgbClr val="FFFFFF"/>
                </a:solidFill>
                <a:latin typeface="Faustina Bold" panose="00000800000000000000"/>
              </a:rPr>
              <a:t>KẾ HOẠCH THỜI GIAN THỰC HIỆN</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solidFill>
          <a:srgbClr val="FFD8D1"/>
        </a:solidFill>
        <a:effectLst/>
      </p:bgPr>
    </p:bg>
    <p:spTree>
      <p:nvGrpSpPr>
        <p:cNvPr id="1" name=""/>
        <p:cNvGrpSpPr/>
        <p:nvPr/>
      </p:nvGrpSpPr>
      <p:grpSpPr>
        <a:xfrm>
          <a:off x="0" y="0"/>
          <a:ext cx="0" cy="0"/>
        </a:xfrm>
      </p:grpSpPr>
      <p:sp>
        <p:nvSpPr>
          <p:cNvPr id="2" name="Freeform 2"/>
          <p:cNvSpPr/>
          <p:nvPr/>
        </p:nvSpPr>
        <p:spPr>
          <a:xfrm>
            <a:off x="13008260" y="796093"/>
            <a:ext cx="5646555" cy="7429677"/>
          </a:xfrm>
          <a:custGeom>
            <a:rect l="l" t="t" r="r" b="b"/>
            <a:pathLst>
              <a:path w="5646555" h="7429677">
                <a:moveTo>
                  <a:pt x="0" y="0"/>
                </a:moveTo>
                <a:lnTo>
                  <a:pt x="5646555" y="0"/>
                </a:lnTo>
                <a:lnTo>
                  <a:pt x="5646555" y="7429677"/>
                </a:lnTo>
                <a:lnTo>
                  <a:pt x="0" y="7429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615914">
            <a:off x="15724794" y="5478255"/>
            <a:ext cx="3913474" cy="7798590"/>
          </a:xfrm>
          <a:custGeom>
            <a:rect l="l" t="t" r="r" b="b"/>
            <a:pathLst>
              <a:path w="3913474" h="7798589">
                <a:moveTo>
                  <a:pt x="0" y="0"/>
                </a:moveTo>
                <a:lnTo>
                  <a:pt x="3913475" y="0"/>
                </a:lnTo>
                <a:lnTo>
                  <a:pt x="3913475" y="7798591"/>
                </a:lnTo>
                <a:lnTo>
                  <a:pt x="0" y="77985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4" name="Group 4"/>
          <p:cNvGrpSpPr>
            <a:grpSpLocks noChangeAspect="1"/>
          </p:cNvGrpSpPr>
          <p:nvPr/>
        </p:nvGrpSpPr>
        <p:grpSpPr>
          <a:xfrm>
            <a:off x="11868916" y="2780962"/>
            <a:ext cx="4824834" cy="6596588"/>
            <a:chExt cx="1774190" cy="2425700"/>
          </a:xfrm>
        </p:grpSpPr>
        <p:sp>
          <p:nvSpPr>
            <p:cNvPr id="5" name="Freeform 5"/>
            <p:cNvSpPr/>
            <p:nvPr/>
          </p:nvSpPr>
          <p:spPr>
            <a:xfrm>
              <a:off x="35560" y="40640"/>
              <a:ext cx="1681480" cy="2325370"/>
            </a:xfrm>
            <a:custGeom>
              <a:rect l="l" t="t" r="r" b="b"/>
              <a:pathLst>
                <a:path w="1681480" h="2325370">
                  <a:moveTo>
                    <a:pt x="1680210" y="2325370"/>
                  </a:moveTo>
                  <a:lnTo>
                    <a:pt x="0" y="2325370"/>
                  </a:lnTo>
                  <a:lnTo>
                    <a:pt x="0" y="0"/>
                  </a:lnTo>
                  <a:lnTo>
                    <a:pt x="1681480" y="0"/>
                  </a:lnTo>
                  <a:lnTo>
                    <a:pt x="1681480" y="2325370"/>
                  </a:lnTo>
                  <a:close/>
                </a:path>
              </a:pathLst>
            </a:custGeom>
            <a:blipFill>
              <a:blip r:embed="rId6">
                <a:extLst>
                  <a:ext uri="{28A0092B-C50C-407E-A947-70E740481C1C}">
                    <a14:useLocalDpi xmlns:a14="http://schemas.microsoft.com/office/drawing/2010/main"/>
                  </a:ext>
                </a:extLst>
              </a:blip>
              <a:stretch>
                <a:fillRect/>
              </a:stretch>
            </a:blipFill>
          </p:spPr>
          <p:txBody>
            <a:bodyPr/>
            <a:lstStyle/>
            <a:p>
              <a:endParaRPr lang="vi-VN"/>
            </a:p>
          </p:txBody>
        </p:sp>
        <p:sp>
          <p:nvSpPr>
            <p:cNvPr id="6" name="Freeform 6"/>
            <p:cNvSpPr/>
            <p:nvPr/>
          </p:nvSpPr>
          <p:spPr>
            <a:xfrm>
              <a:off x="0" y="0"/>
              <a:ext cx="1774190" cy="2425700"/>
            </a:xfrm>
            <a:custGeom>
              <a:rect l="l" t="t" r="r" b="b"/>
              <a:pathLst>
                <a:path w="1774189" h="2425700">
                  <a:moveTo>
                    <a:pt x="1774190" y="2425700"/>
                  </a:moveTo>
                  <a:lnTo>
                    <a:pt x="0" y="2425700"/>
                  </a:lnTo>
                  <a:lnTo>
                    <a:pt x="0" y="0"/>
                  </a:lnTo>
                  <a:lnTo>
                    <a:pt x="1774190" y="0"/>
                  </a:lnTo>
                  <a:lnTo>
                    <a:pt x="1774190" y="2425700"/>
                  </a:lnTo>
                  <a:close/>
                </a:path>
              </a:pathLst>
            </a:custGeom>
            <a:blipFill>
              <a:blip r:embed="rId7">
                <a:extLst>
                  <a:ext uri="{28A0092B-C50C-407E-A947-70E740481C1C}">
                    <a14:useLocalDpi xmlns:a14="http://schemas.microsoft.com/office/drawing/2010/main"/>
                  </a:ext>
                </a:extLst>
              </a:blip>
              <a:stretch>
                <a:fillRect t="-17" b="-17"/>
              </a:stretch>
            </a:blipFill>
          </p:spPr>
          <p:txBody>
            <a:bodyPr/>
            <a:lstStyle/>
            <a:p>
              <a:endParaRPr lang="vi-VN"/>
            </a:p>
          </p:txBody>
        </p:sp>
      </p:grpSp>
      <p:sp>
        <p:nvSpPr>
          <p:cNvPr id="7" name="Freeform 7"/>
          <p:cNvSpPr/>
          <p:nvPr/>
        </p:nvSpPr>
        <p:spPr>
          <a:xfrm>
            <a:off x="11868916" y="7698814"/>
            <a:ext cx="1312806" cy="1702932"/>
          </a:xfrm>
          <a:custGeom>
            <a:rect l="l" t="t" r="r" b="b"/>
            <a:pathLst>
              <a:path w="1312806" h="1702932">
                <a:moveTo>
                  <a:pt x="0" y="0"/>
                </a:moveTo>
                <a:lnTo>
                  <a:pt x="1312806" y="0"/>
                </a:lnTo>
                <a:lnTo>
                  <a:pt x="1312806" y="1702932"/>
                </a:lnTo>
                <a:lnTo>
                  <a:pt x="0" y="17029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8" name="TextBox 8"/>
          <p:cNvSpPr txBox="1"/>
          <p:nvPr/>
        </p:nvSpPr>
        <p:spPr>
          <a:xfrm>
            <a:off x="0" y="343852"/>
            <a:ext cx="14686328" cy="1369695"/>
          </a:xfrm>
          <a:prstGeom prst="rect">
            <a:avLst/>
          </a:prstGeom>
        </p:spPr>
        <p:txBody>
          <a:bodyPr lIns="0" tIns="0" rIns="0" bIns="0" rtlCol="0" anchor="t">
            <a:spAutoFit/>
          </a:bodyPr>
          <a:lstStyle/>
          <a:p>
            <a:pPr algn="ctr">
              <a:lnSpc>
                <a:spcPts val="10800"/>
              </a:lnSpc>
            </a:pPr>
            <a:r>
              <a:rPr lang="en-US" sz="9000">
                <a:solidFill>
                  <a:srgbClr val="F43D20"/>
                </a:solidFill>
                <a:latin typeface="Faustina Bold" panose="00000800000000000000"/>
              </a:rPr>
              <a:t>CÁC BƯỚC XÂY DỰNG WEB</a:t>
            </a:r>
          </a:p>
        </p:txBody>
      </p:sp>
      <p:sp>
        <p:nvSpPr>
          <p:cNvPr id="9" name="Freeform 9"/>
          <p:cNvSpPr/>
          <p:nvPr/>
        </p:nvSpPr>
        <p:spPr>
          <a:xfrm rot="7648515">
            <a:off x="11052685" y="2051647"/>
            <a:ext cx="2587892" cy="1458630"/>
          </a:xfrm>
          <a:custGeom>
            <a:rect l="l" t="t" r="r" b="b"/>
            <a:pathLst>
              <a:path w="2587892" h="1458630">
                <a:moveTo>
                  <a:pt x="0" y="0"/>
                </a:moveTo>
                <a:lnTo>
                  <a:pt x="2587893" y="0"/>
                </a:lnTo>
                <a:lnTo>
                  <a:pt x="2587893" y="1458631"/>
                </a:lnTo>
                <a:lnTo>
                  <a:pt x="0" y="1458631"/>
                </a:lnTo>
                <a:lnTo>
                  <a:pt x="0" y="0"/>
                </a:lnTo>
                <a:close/>
              </a:path>
            </a:pathLst>
          </a:custGeom>
          <a: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a:blipFill>
        </p:spPr>
        <p:txBody>
          <a:bodyPr/>
          <a:lstStyle/>
          <a:p>
            <a:endParaRPr lang="vi-VN"/>
          </a:p>
        </p:txBody>
      </p:sp>
      <p:sp>
        <p:nvSpPr>
          <p:cNvPr id="10" name="Freeform 10"/>
          <p:cNvSpPr/>
          <p:nvPr/>
        </p:nvSpPr>
        <p:spPr>
          <a:xfrm rot="1019065">
            <a:off x="-1740667" y="7188528"/>
            <a:ext cx="6953880" cy="5145871"/>
          </a:xfrm>
          <a:custGeom>
            <a:rect l="l" t="t" r="r" b="b"/>
            <a:pathLst>
              <a:path w="6953879" h="5145871">
                <a:moveTo>
                  <a:pt x="0" y="0"/>
                </a:moveTo>
                <a:lnTo>
                  <a:pt x="6953880" y="0"/>
                </a:lnTo>
                <a:lnTo>
                  <a:pt x="6953880" y="5145871"/>
                </a:lnTo>
                <a:lnTo>
                  <a:pt x="0" y="51458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11" name="Freeform 11"/>
          <p:cNvSpPr/>
          <p:nvPr/>
        </p:nvSpPr>
        <p:spPr>
          <a:xfrm rot="189548">
            <a:off x="376748" y="1564578"/>
            <a:ext cx="623432" cy="1052206"/>
          </a:xfrm>
          <a:custGeom>
            <a:rect l="l" t="t" r="r" b="b"/>
            <a:pathLst>
              <a:path w="623432" h="1052206">
                <a:moveTo>
                  <a:pt x="0" y="0"/>
                </a:moveTo>
                <a:lnTo>
                  <a:pt x="623432" y="0"/>
                </a:lnTo>
                <a:lnTo>
                  <a:pt x="623432" y="1052207"/>
                </a:lnTo>
                <a:lnTo>
                  <a:pt x="0" y="1052207"/>
                </a:lnTo>
                <a:lnTo>
                  <a:pt x="0" y="0"/>
                </a:lnTo>
                <a:close/>
              </a:path>
            </a:pathLst>
          </a:custGeom>
          <a: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a:blipFill>
        </p:spPr>
        <p:txBody>
          <a:bodyPr/>
          <a:lstStyle/>
          <a:p>
            <a:endParaRPr lang="vi-VN"/>
          </a:p>
        </p:txBody>
      </p:sp>
      <p:sp>
        <p:nvSpPr>
          <p:cNvPr id="12" name="Freeform 12"/>
          <p:cNvSpPr/>
          <p:nvPr/>
        </p:nvSpPr>
        <p:spPr>
          <a:xfrm rot="-521868">
            <a:off x="-119847" y="830338"/>
            <a:ext cx="519604" cy="876969"/>
          </a:xfrm>
          <a:custGeom>
            <a:rect l="l" t="t" r="r" b="b"/>
            <a:pathLst>
              <a:path w="519604" h="876968">
                <a:moveTo>
                  <a:pt x="0" y="0"/>
                </a:moveTo>
                <a:lnTo>
                  <a:pt x="519604" y="0"/>
                </a:lnTo>
                <a:lnTo>
                  <a:pt x="519604" y="876969"/>
                </a:lnTo>
                <a:lnTo>
                  <a:pt x="0" y="876969"/>
                </a:lnTo>
                <a:lnTo>
                  <a:pt x="0" y="0"/>
                </a:lnTo>
                <a:close/>
              </a:path>
            </a:pathLst>
          </a:custGeom>
          <a:blipFill>
            <a:blip r:embed="rId14">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p:spPr>
        <p:txBody>
          <a:bodyPr/>
          <a:lstStyle/>
          <a:p>
            <a:endParaRPr lang="vi-VN"/>
          </a:p>
        </p:txBody>
      </p:sp>
      <p:sp>
        <p:nvSpPr>
          <p:cNvPr id="13" name="Freeform 13"/>
          <p:cNvSpPr/>
          <p:nvPr/>
        </p:nvSpPr>
        <p:spPr>
          <a:xfrm>
            <a:off x="2873270" y="2090682"/>
            <a:ext cx="7151076" cy="7567276"/>
          </a:xfrm>
          <a:custGeom>
            <a:rect l="l" t="t" r="r" b="b"/>
            <a:pathLst>
              <a:path w="7151075" h="7567276">
                <a:moveTo>
                  <a:pt x="0" y="0"/>
                </a:moveTo>
                <a:lnTo>
                  <a:pt x="7151076" y="0"/>
                </a:lnTo>
                <a:lnTo>
                  <a:pt x="7151076" y="7567275"/>
                </a:lnTo>
                <a:lnTo>
                  <a:pt x="0" y="7567275"/>
                </a:lnTo>
                <a:lnTo>
                  <a:pt x="0" y="0"/>
                </a:lnTo>
                <a:close/>
              </a:path>
            </a:pathLst>
          </a:custGeom>
          <a: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a:blipFill>
        </p:spPr>
        <p:txBody>
          <a:bodyPr/>
          <a:lstStyle/>
          <a:p>
            <a:endParaRPr lang="vi-VN"/>
          </a:p>
        </p:txBody>
      </p:sp>
      <p:sp>
        <p:nvSpPr>
          <p:cNvPr id="14" name="TextBox 14"/>
          <p:cNvSpPr txBox="1"/>
          <p:nvPr/>
        </p:nvSpPr>
        <p:spPr>
          <a:xfrm>
            <a:off x="3488366" y="2168650"/>
            <a:ext cx="3248873" cy="1384300"/>
          </a:xfrm>
          <a:prstGeom prst="rect">
            <a:avLst/>
          </a:prstGeom>
        </p:spPr>
        <p:txBody>
          <a:bodyPr lIns="0" tIns="0" rIns="0" bIns="0" rtlCol="0" anchor="t">
            <a:spAutoFit/>
          </a:bodyPr>
          <a:lstStyle/>
          <a:p>
            <a:pPr algn="ctr">
              <a:lnSpc>
                <a:spcPts val="5600"/>
              </a:lnSpc>
            </a:pPr>
            <a:r>
              <a:rPr lang="en-US" sz="4000">
                <a:solidFill>
                  <a:srgbClr val="FFFFFF"/>
                </a:solidFill>
                <a:latin typeface="Muli" panose="00000500000000000000"/>
              </a:rPr>
              <a:t>Tìm hiểu về lập trình web</a:t>
            </a:r>
          </a:p>
        </p:txBody>
      </p:sp>
      <p:sp>
        <p:nvSpPr>
          <p:cNvPr id="15" name="TextBox 15"/>
          <p:cNvSpPr txBox="1"/>
          <p:nvPr/>
        </p:nvSpPr>
        <p:spPr>
          <a:xfrm>
            <a:off x="6239509" y="4206863"/>
            <a:ext cx="3478630" cy="1384300"/>
          </a:xfrm>
          <a:prstGeom prst="rect">
            <a:avLst/>
          </a:prstGeom>
        </p:spPr>
        <p:txBody>
          <a:bodyPr lIns="0" tIns="0" rIns="0" bIns="0" rtlCol="0" anchor="t">
            <a:spAutoFit/>
          </a:bodyPr>
          <a:lstStyle/>
          <a:p>
            <a:pPr marL="0" lvl="0" indent="0" algn="ctr">
              <a:lnSpc>
                <a:spcPts val="5600"/>
              </a:lnSpc>
              <a:spcBef>
                <a:spcPct val="0"/>
              </a:spcBef>
            </a:pPr>
            <a:r>
              <a:rPr lang="en-US" sz="4000" u="none" strike="noStrike">
                <a:solidFill>
                  <a:srgbClr val="FFFFFF"/>
                </a:solidFill>
                <a:latin typeface="Muli" panose="00000500000000000000"/>
              </a:rPr>
              <a:t>Lên ý tưởng cho web</a:t>
            </a:r>
          </a:p>
        </p:txBody>
      </p:sp>
      <p:sp>
        <p:nvSpPr>
          <p:cNvPr id="16" name="TextBox 16"/>
          <p:cNvSpPr txBox="1"/>
          <p:nvPr/>
        </p:nvSpPr>
        <p:spPr>
          <a:xfrm>
            <a:off x="3488366" y="6153139"/>
            <a:ext cx="3240601" cy="1384300"/>
          </a:xfrm>
          <a:prstGeom prst="rect">
            <a:avLst/>
          </a:prstGeom>
        </p:spPr>
        <p:txBody>
          <a:bodyPr lIns="0" tIns="0" rIns="0" bIns="0" rtlCol="0" anchor="t">
            <a:spAutoFit/>
          </a:bodyPr>
          <a:lstStyle/>
          <a:p>
            <a:pPr marL="0" lvl="0" indent="0" algn="ctr">
              <a:lnSpc>
                <a:spcPts val="5600"/>
              </a:lnSpc>
              <a:spcBef>
                <a:spcPct val="0"/>
              </a:spcBef>
            </a:pPr>
            <a:r>
              <a:rPr lang="en-US" sz="4000" u="none" strike="noStrike">
                <a:solidFill>
                  <a:srgbClr val="FFFFFF"/>
                </a:solidFill>
                <a:latin typeface="Muli" panose="00000500000000000000"/>
              </a:rPr>
              <a:t>Tiến hành code web</a:t>
            </a:r>
          </a:p>
        </p:txBody>
      </p:sp>
      <p:sp>
        <p:nvSpPr>
          <p:cNvPr id="17" name="TextBox 17"/>
          <p:cNvSpPr txBox="1"/>
          <p:nvPr/>
        </p:nvSpPr>
        <p:spPr>
          <a:xfrm>
            <a:off x="6448808" y="8076241"/>
            <a:ext cx="2716939" cy="1384300"/>
          </a:xfrm>
          <a:prstGeom prst="rect">
            <a:avLst/>
          </a:prstGeom>
        </p:spPr>
        <p:txBody>
          <a:bodyPr lIns="0" tIns="0" rIns="0" bIns="0" rtlCol="0" anchor="t">
            <a:spAutoFit/>
          </a:bodyPr>
          <a:lstStyle/>
          <a:p>
            <a:pPr marL="0" lvl="0" indent="0" algn="ctr">
              <a:lnSpc>
                <a:spcPts val="5600"/>
              </a:lnSpc>
              <a:spcBef>
                <a:spcPct val="0"/>
              </a:spcBef>
            </a:pPr>
            <a:r>
              <a:rPr lang="en-US" sz="4000" u="none" strike="noStrike">
                <a:solidFill>
                  <a:srgbClr val="FFFFFF"/>
                </a:solidFill>
                <a:latin typeface="Muli" panose="00000500000000000000"/>
              </a:rPr>
              <a:t>Kiểm tra và tối ưu</a:t>
            </a:r>
          </a:p>
        </p:txBody>
      </p:sp>
    </p:spTree>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tags/tag1.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Custom</PresentationFormat>
  <Paragraphs>48</Paragraphs>
  <Slides>24</Slides>
  <Notes>0</Notes>
  <TotalTime>0</TotalTime>
  <HiddenSlides>0</HiddenSlides>
  <MMClips>0</MMClips>
  <ScaleCrop>0</ScaleCrop>
  <HeadingPairs>
    <vt:vector baseType="variant" size="6">
      <vt:variant>
        <vt:lpstr>Fonts used</vt:lpstr>
      </vt:variant>
      <vt:variant>
        <vt:i4>6</vt:i4>
      </vt:variant>
      <vt:variant>
        <vt:lpstr>Theme</vt:lpstr>
      </vt:variant>
      <vt:variant>
        <vt:i4>1</vt:i4>
      </vt:variant>
      <vt:variant>
        <vt:lpstr>Slide Titles</vt:lpstr>
      </vt:variant>
      <vt:variant>
        <vt:i4>24</vt:i4>
      </vt:variant>
    </vt:vector>
  </HeadingPairs>
  <TitlesOfParts>
    <vt:vector baseType="lpstr" size="31">
      <vt:lpstr>Arial</vt:lpstr>
      <vt:lpstr>Calibri</vt:lpstr>
      <vt:lpstr>Faustina Bold</vt:lpstr>
      <vt:lpstr>Muli Bold</vt:lpstr>
      <vt:lpstr>Francois One</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dcterms:created xsi:type="dcterms:W3CDTF">2024-04-26T15:17:29Z</dcterms:created>
  <dcterms:modified xsi:type="dcterms:W3CDTF">2024-04-26T15:20:25Z</dcterms:modified>
</cp:coreProperties>
</file>